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7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407C2-9455-4D46-8C74-9EC0BA3E6148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</dgm:pt>
    <dgm:pt modelId="{2CAF43FF-5C85-4EE1-AA81-45768CE7DCD2}">
      <dgm:prSet phldrT="[文本]" custT="1"/>
      <dgm:spPr>
        <a:xfrm>
          <a:off x="2215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Annotate data</a:t>
          </a:r>
          <a:endParaRPr lang="en-GB" sz="18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6FBE511-B4EC-43CF-9786-7E524BA99577}" type="parTrans" cxnId="{7C10DC40-F65D-4274-A5E8-C2F69FD11A7F}">
      <dgm:prSet/>
      <dgm:spPr/>
      <dgm:t>
        <a:bodyPr/>
        <a:lstStyle/>
        <a:p>
          <a:endParaRPr lang="en-GB"/>
        </a:p>
      </dgm:t>
    </dgm:pt>
    <dgm:pt modelId="{FAC11EE7-0929-48B1-89D2-8905704831AF}" type="sibTrans" cxnId="{7C10DC40-F65D-4274-A5E8-C2F69FD11A7F}">
      <dgm:prSet/>
      <dgm:spPr>
        <a:xfrm>
          <a:off x="2373828" y="1028337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7D8DDC60-5811-4B1F-BB42-5E8DC43EDBBF}">
      <dgm:prSet phldrT="[文本]" custT="1"/>
      <dgm:spPr>
        <a:xfrm>
          <a:off x="2921513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Filter data :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(0.1- 30 + 50*n Hz notch filter)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61448A7B-5DA7-4876-B5D3-8CF828842221}" type="parTrans" cxnId="{D481F1DB-E5CC-4C7C-AF3B-C8C1E98199F4}">
      <dgm:prSet/>
      <dgm:spPr/>
      <dgm:t>
        <a:bodyPr/>
        <a:lstStyle/>
        <a:p>
          <a:endParaRPr lang="en-GB"/>
        </a:p>
      </dgm:t>
    </dgm:pt>
    <dgm:pt modelId="{844C584E-2A6F-4E80-BFFE-64E2CFFBE1F5}" type="sibTrans" cxnId="{D481F1DB-E5CC-4C7C-AF3B-C8C1E98199F4}">
      <dgm:prSet/>
      <dgm:spPr>
        <a:xfrm>
          <a:off x="5293126" y="1028337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C7E9F0E-23A7-4FE4-81E1-3239B8D4D6A8}">
      <dgm:prSet phldrT="[文本]" custT="1"/>
      <dgm:spPr>
        <a:xfrm>
          <a:off x="5840810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Epoch 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(S</a:t>
          </a:r>
          <a:r>
            <a:rPr lang="en-GB" sz="1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timulus-locked / response-locked )</a:t>
          </a:r>
        </a:p>
      </dgm:t>
    </dgm:pt>
    <dgm:pt modelId="{D12B3463-A39D-46DA-9BC7-C70D1BDF029B}" type="parTrans" cxnId="{6C2F3814-AB74-421B-B30D-3CC142F25569}">
      <dgm:prSet/>
      <dgm:spPr/>
      <dgm:t>
        <a:bodyPr/>
        <a:lstStyle/>
        <a:p>
          <a:endParaRPr lang="en-GB"/>
        </a:p>
      </dgm:t>
    </dgm:pt>
    <dgm:pt modelId="{282F05E2-7B99-4DD1-8074-1EABBFD93F47}" type="sibTrans" cxnId="{6C2F3814-AB74-421B-B30D-3CC142F25569}">
      <dgm:prSet/>
      <dgm:spPr>
        <a:xfrm>
          <a:off x="8212423" y="1028337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32F0DD45-FE31-4858-9BF9-16B90D712865}">
      <dgm:prSet phldrT="[文本]" custT="1"/>
      <dgm:spPr>
        <a:xfrm>
          <a:off x="8760108" y="362033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Bad channels detection &amp; interpolate (SD&gt;50)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71E53120-7DDB-47A4-B034-00BEE32A4463}" type="parTrans" cxnId="{5E91E899-6783-4535-9684-6209536B9DA4}">
      <dgm:prSet/>
      <dgm:spPr/>
      <dgm:t>
        <a:bodyPr/>
        <a:lstStyle/>
        <a:p>
          <a:endParaRPr lang="en-GB"/>
        </a:p>
      </dgm:t>
    </dgm:pt>
    <dgm:pt modelId="{41F20C7A-7969-4A6A-8186-A729DCF90FCC}" type="sibTrans" cxnId="{5E91E899-6783-4535-9684-6209536B9DA4}">
      <dgm:prSet/>
      <dgm:spPr>
        <a:xfrm>
          <a:off x="1188922" y="1784281"/>
          <a:ext cx="8757892" cy="51528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66B3F06-8459-43D8-AF8B-31A0C2AA06FD}">
      <dgm:prSet phldrT="[文本]" custT="1"/>
      <dgm:spPr>
        <a:xfrm>
          <a:off x="2215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Re-reference the data to CAR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006B0FF0-EB4B-479F-A3BD-49DFC0DA74BF}" type="parTrans" cxnId="{5120AEB1-EFB6-4873-868F-0196E64BA793}">
      <dgm:prSet/>
      <dgm:spPr/>
      <dgm:t>
        <a:bodyPr/>
        <a:lstStyle/>
        <a:p>
          <a:endParaRPr lang="en-GB"/>
        </a:p>
      </dgm:t>
    </dgm:pt>
    <dgm:pt modelId="{9558E737-F98A-4FCA-B401-859E07E1ED36}" type="sibTrans" cxnId="{5120AEB1-EFB6-4873-868F-0196E64BA793}">
      <dgm:prSet/>
      <dgm:spPr>
        <a:xfrm>
          <a:off x="2373828" y="2998270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0F7B907-E989-4F03-A030-122BDC0341E9}">
      <dgm:prSet phldrT="[文本]" custT="1"/>
      <dgm:spPr>
        <a:xfrm>
          <a:off x="2921513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Interpolate bad channels on a trial-by-trial by TBT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365C0B57-FADB-4F14-A9D0-00BE1FE6D7E9}" type="parTrans" cxnId="{D31F76C9-C400-4083-ACC5-486664C3EF62}">
      <dgm:prSet/>
      <dgm:spPr/>
      <dgm:t>
        <a:bodyPr/>
        <a:lstStyle/>
        <a:p>
          <a:endParaRPr lang="en-GB"/>
        </a:p>
      </dgm:t>
    </dgm:pt>
    <dgm:pt modelId="{C0E09AD0-F2C6-434D-A95E-65BA610A5BE6}" type="sibTrans" cxnId="{D31F76C9-C400-4083-ACC5-486664C3EF62}">
      <dgm:prSet/>
      <dgm:spPr>
        <a:xfrm>
          <a:off x="5293126" y="2998270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DA6AB8E6-B364-4C66-A35A-45B484E8CBDC}">
      <dgm:prSet phldrT="[文本]" custT="1"/>
      <dgm:spPr>
        <a:xfrm>
          <a:off x="5840810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Mark trials with eyeblinks &amp; artefacts during pulses for rejection (AI)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72F9FA0C-E945-484A-AE2F-F294D4D722EB}" type="parTrans" cxnId="{B11F707B-ABF2-4FD3-8B95-DDB5E2914F7D}">
      <dgm:prSet/>
      <dgm:spPr/>
      <dgm:t>
        <a:bodyPr/>
        <a:lstStyle/>
        <a:p>
          <a:endParaRPr lang="en-GB"/>
        </a:p>
      </dgm:t>
    </dgm:pt>
    <dgm:pt modelId="{B2B16874-1998-4907-A419-18BC4F679064}" type="sibTrans" cxnId="{B11F707B-ABF2-4FD3-8B95-DDB5E2914F7D}">
      <dgm:prSet/>
      <dgm:spPr>
        <a:xfrm>
          <a:off x="8212423" y="2998270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5DEE340-57AC-4FB0-883A-2C7BE61D0853}">
      <dgm:prSet phldrT="[文本]" custT="1"/>
      <dgm:spPr>
        <a:xfrm>
          <a:off x="8760108" y="2331966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CSD filtering 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DE101FB9-965A-4D10-8F5C-944C072FECD2}" type="parTrans" cxnId="{0096444E-BE2D-4E0C-964C-846E0BBBDFA0}">
      <dgm:prSet/>
      <dgm:spPr/>
      <dgm:t>
        <a:bodyPr/>
        <a:lstStyle/>
        <a:p>
          <a:endParaRPr lang="en-GB"/>
        </a:p>
      </dgm:t>
    </dgm:pt>
    <dgm:pt modelId="{20F2E834-350B-4AED-B51B-64A14FDB5238}" type="sibTrans" cxnId="{0096444E-BE2D-4E0C-964C-846E0BBBDFA0}">
      <dgm:prSet/>
      <dgm:spPr>
        <a:xfrm>
          <a:off x="1188922" y="3754213"/>
          <a:ext cx="8757892" cy="51528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4933D1DD-AE09-452D-BF18-67244759BC0B}">
      <dgm:prSet phldrT="[文本]" custT="1"/>
      <dgm:spPr>
        <a:xfrm>
          <a:off x="2215" y="430189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Time-frequency analysis 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Fieldtrip</a:t>
          </a:r>
          <a:endParaRPr lang="en-GB" sz="1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A35D43CB-B7EC-4224-89EC-4A3F19D4D97D}" type="parTrans" cxnId="{3A466902-2AE6-4DF8-826A-76ABDD9414FE}">
      <dgm:prSet/>
      <dgm:spPr/>
      <dgm:t>
        <a:bodyPr/>
        <a:lstStyle/>
        <a:p>
          <a:endParaRPr lang="en-GB"/>
        </a:p>
      </dgm:t>
    </dgm:pt>
    <dgm:pt modelId="{EC2C56D6-75A5-4EEF-AA3F-702891F83D57}" type="sibTrans" cxnId="{3A466902-2AE6-4DF8-826A-76ABDD9414FE}">
      <dgm:prSet/>
      <dgm:spPr>
        <a:xfrm>
          <a:off x="2373828" y="4968202"/>
          <a:ext cx="531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2906" y="45720"/>
              </a:lnTo>
              <a:lnTo>
                <a:pt x="282906" y="51159"/>
              </a:lnTo>
              <a:lnTo>
                <a:pt x="531613" y="51159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8DB7D878-CED7-41C3-8983-611028F245E1}">
      <dgm:prSet custT="1"/>
      <dgm:spPr>
        <a:xfrm>
          <a:off x="2937842" y="430733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Beta </a:t>
          </a:r>
          <a:r>
            <a:rPr lang="en-US" altLang="zh-CN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power analysis: </a:t>
          </a:r>
          <a:r>
            <a:rPr lang="en-US" altLang="zh-CN" sz="1800" b="0" i="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Morlet</a:t>
          </a:r>
          <a:r>
            <a:rPr lang="en-US" altLang="zh-CN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 wavelet</a:t>
          </a:r>
          <a:endParaRPr lang="en-GB" sz="1800" b="0" i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4588FB34-ACAB-4C65-8AC3-342DA9E248E5}" type="parTrans" cxnId="{B2B8BFA6-54DF-407A-BB0F-597FEBA2DB29}">
      <dgm:prSet/>
      <dgm:spPr/>
      <dgm:t>
        <a:bodyPr/>
        <a:lstStyle/>
        <a:p>
          <a:endParaRPr lang="en-GB"/>
        </a:p>
      </dgm:t>
    </dgm:pt>
    <dgm:pt modelId="{A22AB8B3-D3DF-4160-B8DD-34A7E6EE40F1}" type="sibTrans" cxnId="{B2B8BFA6-54DF-407A-BB0F-597FEBA2DB29}">
      <dgm:prSet/>
      <dgm:spPr>
        <a:xfrm>
          <a:off x="5309455" y="4968202"/>
          <a:ext cx="4989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159"/>
              </a:moveTo>
              <a:lnTo>
                <a:pt x="266577" y="51159"/>
              </a:lnTo>
              <a:lnTo>
                <a:pt x="266577" y="45720"/>
              </a:lnTo>
              <a:lnTo>
                <a:pt x="498955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93E2500C-715E-40F7-B004-98B346FA9ECE}">
      <dgm:prSet custT="1"/>
      <dgm:spPr>
        <a:xfrm>
          <a:off x="5840810" y="430189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DV calculation and</a:t>
          </a:r>
        </a:p>
        <a:p>
          <a:pPr>
            <a:buNone/>
          </a:pPr>
          <a:r>
            <a:rPr lang="en-GB" sz="1800" b="0" i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Fit Normative model</a:t>
          </a:r>
        </a:p>
      </dgm:t>
    </dgm:pt>
    <dgm:pt modelId="{F47DF97A-4382-4503-BEB4-7363B3F40BB8}" type="parTrans" cxnId="{F2A70EFF-0C4D-4E8A-9BAC-F22C5145157C}">
      <dgm:prSet/>
      <dgm:spPr/>
      <dgm:t>
        <a:bodyPr/>
        <a:lstStyle/>
        <a:p>
          <a:endParaRPr lang="en-GB"/>
        </a:p>
      </dgm:t>
    </dgm:pt>
    <dgm:pt modelId="{3CAECA85-563F-4D8E-9E57-6F92F5057ECD}" type="sibTrans" cxnId="{F2A70EFF-0C4D-4E8A-9BAC-F22C5145157C}">
      <dgm:prSet/>
      <dgm:spPr>
        <a:xfrm>
          <a:off x="8212423" y="4968202"/>
          <a:ext cx="515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gm:spPr>
      <dgm:t>
        <a:bodyPr/>
        <a:lstStyle/>
        <a:p>
          <a:pPr>
            <a:buNone/>
          </a:pPr>
          <a:endParaRPr lang="en-GB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AA6BCD9B-5267-49FD-BF83-DFA9412A28C5}">
      <dgm:prSet custT="1"/>
      <dgm:spPr>
        <a:xfrm>
          <a:off x="8760108" y="4301898"/>
          <a:ext cx="2373412" cy="1424047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800" b="0" i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Group-average plotting</a:t>
          </a:r>
        </a:p>
      </dgm:t>
    </dgm:pt>
    <dgm:pt modelId="{8755370D-7BD6-4563-B128-E11FCDE35D4A}" type="parTrans" cxnId="{4980B1A0-4F77-4625-92AD-B2E287AC4384}">
      <dgm:prSet/>
      <dgm:spPr/>
      <dgm:t>
        <a:bodyPr/>
        <a:lstStyle/>
        <a:p>
          <a:endParaRPr lang="en-GB"/>
        </a:p>
      </dgm:t>
    </dgm:pt>
    <dgm:pt modelId="{AA8F18C8-E783-4271-BFF5-ED04C9075685}" type="sibTrans" cxnId="{4980B1A0-4F77-4625-92AD-B2E287AC4384}">
      <dgm:prSet/>
      <dgm:spPr/>
      <dgm:t>
        <a:bodyPr/>
        <a:lstStyle/>
        <a:p>
          <a:endParaRPr lang="en-GB"/>
        </a:p>
      </dgm:t>
    </dgm:pt>
    <dgm:pt modelId="{F8182033-DA23-4AA8-A201-E640A76CE57F}" type="pres">
      <dgm:prSet presAssocID="{A7C407C2-9455-4D46-8C74-9EC0BA3E6148}" presName="Name0" presStyleCnt="0">
        <dgm:presLayoutVars>
          <dgm:dir/>
          <dgm:resizeHandles val="exact"/>
        </dgm:presLayoutVars>
      </dgm:prSet>
      <dgm:spPr/>
    </dgm:pt>
    <dgm:pt modelId="{EFEFAC5A-6903-4F2E-B5AD-ECEAE2C6A0FE}" type="pres">
      <dgm:prSet presAssocID="{2CAF43FF-5C85-4EE1-AA81-45768CE7DCD2}" presName="node" presStyleLbl="node1" presStyleIdx="0" presStyleCnt="12">
        <dgm:presLayoutVars>
          <dgm:bulletEnabled val="1"/>
        </dgm:presLayoutVars>
      </dgm:prSet>
      <dgm:spPr/>
    </dgm:pt>
    <dgm:pt modelId="{243FDD81-A6F8-4AE3-B14C-38BCF24F0E9E}" type="pres">
      <dgm:prSet presAssocID="{FAC11EE7-0929-48B1-89D2-8905704831AF}" presName="sibTrans" presStyleLbl="sibTrans1D1" presStyleIdx="0" presStyleCnt="11"/>
      <dgm:spPr/>
    </dgm:pt>
    <dgm:pt modelId="{2F99EAFC-0A15-408E-838A-991BAE0F969B}" type="pres">
      <dgm:prSet presAssocID="{FAC11EE7-0929-48B1-89D2-8905704831AF}" presName="connectorText" presStyleLbl="sibTrans1D1" presStyleIdx="0" presStyleCnt="11"/>
      <dgm:spPr/>
    </dgm:pt>
    <dgm:pt modelId="{5C95D2EE-F3DB-43BC-AAF7-6D6CE3EDB8F5}" type="pres">
      <dgm:prSet presAssocID="{7D8DDC60-5811-4B1F-BB42-5E8DC43EDBBF}" presName="node" presStyleLbl="node1" presStyleIdx="1" presStyleCnt="12">
        <dgm:presLayoutVars>
          <dgm:bulletEnabled val="1"/>
        </dgm:presLayoutVars>
      </dgm:prSet>
      <dgm:spPr/>
    </dgm:pt>
    <dgm:pt modelId="{63E06674-5E42-49D6-A7E5-AB911CA6BD1A}" type="pres">
      <dgm:prSet presAssocID="{844C584E-2A6F-4E80-BFFE-64E2CFFBE1F5}" presName="sibTrans" presStyleLbl="sibTrans1D1" presStyleIdx="1" presStyleCnt="11"/>
      <dgm:spPr/>
    </dgm:pt>
    <dgm:pt modelId="{05A3331A-22A6-4430-9EA1-77DCDBF17574}" type="pres">
      <dgm:prSet presAssocID="{844C584E-2A6F-4E80-BFFE-64E2CFFBE1F5}" presName="connectorText" presStyleLbl="sibTrans1D1" presStyleIdx="1" presStyleCnt="11"/>
      <dgm:spPr/>
    </dgm:pt>
    <dgm:pt modelId="{9BBC0CBA-668C-4B25-8C29-C927974D9892}" type="pres">
      <dgm:prSet presAssocID="{5C7E9F0E-23A7-4FE4-81E1-3239B8D4D6A8}" presName="node" presStyleLbl="node1" presStyleIdx="2" presStyleCnt="12">
        <dgm:presLayoutVars>
          <dgm:bulletEnabled val="1"/>
        </dgm:presLayoutVars>
      </dgm:prSet>
      <dgm:spPr/>
    </dgm:pt>
    <dgm:pt modelId="{79F3AD0E-5BCE-42BF-888A-AC6A5379B8C6}" type="pres">
      <dgm:prSet presAssocID="{282F05E2-7B99-4DD1-8074-1EABBFD93F47}" presName="sibTrans" presStyleLbl="sibTrans1D1" presStyleIdx="2" presStyleCnt="11"/>
      <dgm:spPr/>
    </dgm:pt>
    <dgm:pt modelId="{1C780FFE-7A09-4F9B-82B2-60AACBA0EEAB}" type="pres">
      <dgm:prSet presAssocID="{282F05E2-7B99-4DD1-8074-1EABBFD93F47}" presName="connectorText" presStyleLbl="sibTrans1D1" presStyleIdx="2" presStyleCnt="11"/>
      <dgm:spPr/>
    </dgm:pt>
    <dgm:pt modelId="{13993D00-E73F-4157-9A68-0171FFDAA21D}" type="pres">
      <dgm:prSet presAssocID="{32F0DD45-FE31-4858-9BF9-16B90D712865}" presName="node" presStyleLbl="node1" presStyleIdx="3" presStyleCnt="12">
        <dgm:presLayoutVars>
          <dgm:bulletEnabled val="1"/>
        </dgm:presLayoutVars>
      </dgm:prSet>
      <dgm:spPr/>
    </dgm:pt>
    <dgm:pt modelId="{F573D551-9D70-4C8D-800F-4A3AF1B864A0}" type="pres">
      <dgm:prSet presAssocID="{41F20C7A-7969-4A6A-8186-A729DCF90FCC}" presName="sibTrans" presStyleLbl="sibTrans1D1" presStyleIdx="3" presStyleCnt="11"/>
      <dgm:spPr/>
    </dgm:pt>
    <dgm:pt modelId="{2645179B-2126-47E1-958B-6E70B720BEDE}" type="pres">
      <dgm:prSet presAssocID="{41F20C7A-7969-4A6A-8186-A729DCF90FCC}" presName="connectorText" presStyleLbl="sibTrans1D1" presStyleIdx="3" presStyleCnt="11"/>
      <dgm:spPr/>
    </dgm:pt>
    <dgm:pt modelId="{BD4A2165-6320-4ED2-9850-A0CD8C9A5934}" type="pres">
      <dgm:prSet presAssocID="{566B3F06-8459-43D8-AF8B-31A0C2AA06FD}" presName="node" presStyleLbl="node1" presStyleIdx="4" presStyleCnt="12">
        <dgm:presLayoutVars>
          <dgm:bulletEnabled val="1"/>
        </dgm:presLayoutVars>
      </dgm:prSet>
      <dgm:spPr/>
    </dgm:pt>
    <dgm:pt modelId="{FDDE4B0C-3475-4124-BC0D-9889B2F9A14E}" type="pres">
      <dgm:prSet presAssocID="{9558E737-F98A-4FCA-B401-859E07E1ED36}" presName="sibTrans" presStyleLbl="sibTrans1D1" presStyleIdx="4" presStyleCnt="11"/>
      <dgm:spPr/>
    </dgm:pt>
    <dgm:pt modelId="{2C416CC6-BE5B-4265-88F9-D2804F89D010}" type="pres">
      <dgm:prSet presAssocID="{9558E737-F98A-4FCA-B401-859E07E1ED36}" presName="connectorText" presStyleLbl="sibTrans1D1" presStyleIdx="4" presStyleCnt="11"/>
      <dgm:spPr/>
    </dgm:pt>
    <dgm:pt modelId="{3D58B9CA-D21A-490F-A44F-96A709215FCA}" type="pres">
      <dgm:prSet presAssocID="{50F7B907-E989-4F03-A030-122BDC0341E9}" presName="node" presStyleLbl="node1" presStyleIdx="5" presStyleCnt="12">
        <dgm:presLayoutVars>
          <dgm:bulletEnabled val="1"/>
        </dgm:presLayoutVars>
      </dgm:prSet>
      <dgm:spPr/>
    </dgm:pt>
    <dgm:pt modelId="{3C145045-10DF-40EF-B5B4-EF932273F4DD}" type="pres">
      <dgm:prSet presAssocID="{C0E09AD0-F2C6-434D-A95E-65BA610A5BE6}" presName="sibTrans" presStyleLbl="sibTrans1D1" presStyleIdx="5" presStyleCnt="11"/>
      <dgm:spPr/>
    </dgm:pt>
    <dgm:pt modelId="{A580BCE7-B11F-4ACC-B939-F8C82ED16818}" type="pres">
      <dgm:prSet presAssocID="{C0E09AD0-F2C6-434D-A95E-65BA610A5BE6}" presName="connectorText" presStyleLbl="sibTrans1D1" presStyleIdx="5" presStyleCnt="11"/>
      <dgm:spPr/>
    </dgm:pt>
    <dgm:pt modelId="{CC07A90C-FB6D-4C4D-BAE3-5DF5DB40358E}" type="pres">
      <dgm:prSet presAssocID="{DA6AB8E6-B364-4C66-A35A-45B484E8CBDC}" presName="node" presStyleLbl="node1" presStyleIdx="6" presStyleCnt="12">
        <dgm:presLayoutVars>
          <dgm:bulletEnabled val="1"/>
        </dgm:presLayoutVars>
      </dgm:prSet>
      <dgm:spPr/>
    </dgm:pt>
    <dgm:pt modelId="{606DA9D2-3F25-46AA-845B-5BB530FEFCC5}" type="pres">
      <dgm:prSet presAssocID="{B2B16874-1998-4907-A419-18BC4F679064}" presName="sibTrans" presStyleLbl="sibTrans1D1" presStyleIdx="6" presStyleCnt="11"/>
      <dgm:spPr/>
    </dgm:pt>
    <dgm:pt modelId="{4570200F-0BE9-4CD8-A972-7054790D066F}" type="pres">
      <dgm:prSet presAssocID="{B2B16874-1998-4907-A419-18BC4F679064}" presName="connectorText" presStyleLbl="sibTrans1D1" presStyleIdx="6" presStyleCnt="11"/>
      <dgm:spPr/>
    </dgm:pt>
    <dgm:pt modelId="{54CC764D-07DD-43B3-ACCE-38CB8630E218}" type="pres">
      <dgm:prSet presAssocID="{55DEE340-57AC-4FB0-883A-2C7BE61D0853}" presName="node" presStyleLbl="node1" presStyleIdx="7" presStyleCnt="12">
        <dgm:presLayoutVars>
          <dgm:bulletEnabled val="1"/>
        </dgm:presLayoutVars>
      </dgm:prSet>
      <dgm:spPr/>
    </dgm:pt>
    <dgm:pt modelId="{81971EB9-D663-469C-8ECE-BC284F1DDAE1}" type="pres">
      <dgm:prSet presAssocID="{20F2E834-350B-4AED-B51B-64A14FDB5238}" presName="sibTrans" presStyleLbl="sibTrans1D1" presStyleIdx="7" presStyleCnt="11"/>
      <dgm:spPr/>
    </dgm:pt>
    <dgm:pt modelId="{52C48D57-3164-4667-9517-F73AC3892B67}" type="pres">
      <dgm:prSet presAssocID="{20F2E834-350B-4AED-B51B-64A14FDB5238}" presName="connectorText" presStyleLbl="sibTrans1D1" presStyleIdx="7" presStyleCnt="11"/>
      <dgm:spPr/>
    </dgm:pt>
    <dgm:pt modelId="{654FB417-16FC-49A9-852F-0C2C98B0AFEB}" type="pres">
      <dgm:prSet presAssocID="{4933D1DD-AE09-452D-BF18-67244759BC0B}" presName="node" presStyleLbl="node1" presStyleIdx="8" presStyleCnt="12">
        <dgm:presLayoutVars>
          <dgm:bulletEnabled val="1"/>
        </dgm:presLayoutVars>
      </dgm:prSet>
      <dgm:spPr/>
    </dgm:pt>
    <dgm:pt modelId="{E542E999-D025-4BFF-99BE-00703E39376A}" type="pres">
      <dgm:prSet presAssocID="{EC2C56D6-75A5-4EEF-AA3F-702891F83D57}" presName="sibTrans" presStyleLbl="sibTrans1D1" presStyleIdx="8" presStyleCnt="11"/>
      <dgm:spPr/>
    </dgm:pt>
    <dgm:pt modelId="{E7D3AF74-4AE7-4406-8904-CD90AC1005D7}" type="pres">
      <dgm:prSet presAssocID="{EC2C56D6-75A5-4EEF-AA3F-702891F83D57}" presName="connectorText" presStyleLbl="sibTrans1D1" presStyleIdx="8" presStyleCnt="11"/>
      <dgm:spPr/>
    </dgm:pt>
    <dgm:pt modelId="{A26A8437-6E40-4EA3-ABA4-B72304F4C349}" type="pres">
      <dgm:prSet presAssocID="{8DB7D878-CED7-41C3-8983-611028F245E1}" presName="node" presStyleLbl="node1" presStyleIdx="9" presStyleCnt="12" custLinFactNeighborX="688" custLinFactNeighborY="382">
        <dgm:presLayoutVars>
          <dgm:bulletEnabled val="1"/>
        </dgm:presLayoutVars>
      </dgm:prSet>
      <dgm:spPr/>
    </dgm:pt>
    <dgm:pt modelId="{58CB297D-017F-4FCF-B81E-A9632B54043E}" type="pres">
      <dgm:prSet presAssocID="{A22AB8B3-D3DF-4160-B8DD-34A7E6EE40F1}" presName="sibTrans" presStyleLbl="sibTrans1D1" presStyleIdx="9" presStyleCnt="11"/>
      <dgm:spPr/>
    </dgm:pt>
    <dgm:pt modelId="{9C1A1D7A-53ED-4254-B905-2CB47BC3CABB}" type="pres">
      <dgm:prSet presAssocID="{A22AB8B3-D3DF-4160-B8DD-34A7E6EE40F1}" presName="connectorText" presStyleLbl="sibTrans1D1" presStyleIdx="9" presStyleCnt="11"/>
      <dgm:spPr/>
    </dgm:pt>
    <dgm:pt modelId="{0E6C8115-629C-4945-BDC4-BAC6CB9A2EA2}" type="pres">
      <dgm:prSet presAssocID="{93E2500C-715E-40F7-B004-98B346FA9ECE}" presName="node" presStyleLbl="node1" presStyleIdx="10" presStyleCnt="12">
        <dgm:presLayoutVars>
          <dgm:bulletEnabled val="1"/>
        </dgm:presLayoutVars>
      </dgm:prSet>
      <dgm:spPr/>
    </dgm:pt>
    <dgm:pt modelId="{C7F6FEE0-7AA3-46DC-8641-E91307DC9F02}" type="pres">
      <dgm:prSet presAssocID="{3CAECA85-563F-4D8E-9E57-6F92F5057ECD}" presName="sibTrans" presStyleLbl="sibTrans1D1" presStyleIdx="10" presStyleCnt="11"/>
      <dgm:spPr/>
    </dgm:pt>
    <dgm:pt modelId="{A3782986-9D2E-4BDF-A933-EC4C499B943E}" type="pres">
      <dgm:prSet presAssocID="{3CAECA85-563F-4D8E-9E57-6F92F5057ECD}" presName="connectorText" presStyleLbl="sibTrans1D1" presStyleIdx="10" presStyleCnt="11"/>
      <dgm:spPr/>
    </dgm:pt>
    <dgm:pt modelId="{0DDBCB04-462B-41D1-9A93-8EC3D3E033B7}" type="pres">
      <dgm:prSet presAssocID="{AA6BCD9B-5267-49FD-BF83-DFA9412A28C5}" presName="node" presStyleLbl="node1" presStyleIdx="11" presStyleCnt="12">
        <dgm:presLayoutVars>
          <dgm:bulletEnabled val="1"/>
        </dgm:presLayoutVars>
      </dgm:prSet>
      <dgm:spPr/>
    </dgm:pt>
  </dgm:ptLst>
  <dgm:cxnLst>
    <dgm:cxn modelId="{3A466902-2AE6-4DF8-826A-76ABDD9414FE}" srcId="{A7C407C2-9455-4D46-8C74-9EC0BA3E6148}" destId="{4933D1DD-AE09-452D-BF18-67244759BC0B}" srcOrd="8" destOrd="0" parTransId="{A35D43CB-B7EC-4224-89EC-4A3F19D4D97D}" sibTransId="{EC2C56D6-75A5-4EEF-AA3F-702891F83D57}"/>
    <dgm:cxn modelId="{74AB9502-DBF9-40C4-A14F-4778AC648DE4}" type="presOf" srcId="{AA6BCD9B-5267-49FD-BF83-DFA9412A28C5}" destId="{0DDBCB04-462B-41D1-9A93-8EC3D3E033B7}" srcOrd="0" destOrd="0" presId="urn:microsoft.com/office/officeart/2005/8/layout/bProcess3"/>
    <dgm:cxn modelId="{2FDA2A0F-C6A7-4A57-AA30-333244750D66}" type="presOf" srcId="{A22AB8B3-D3DF-4160-B8DD-34A7E6EE40F1}" destId="{58CB297D-017F-4FCF-B81E-A9632B54043E}" srcOrd="0" destOrd="0" presId="urn:microsoft.com/office/officeart/2005/8/layout/bProcess3"/>
    <dgm:cxn modelId="{6C2F3814-AB74-421B-B30D-3CC142F25569}" srcId="{A7C407C2-9455-4D46-8C74-9EC0BA3E6148}" destId="{5C7E9F0E-23A7-4FE4-81E1-3239B8D4D6A8}" srcOrd="2" destOrd="0" parTransId="{D12B3463-A39D-46DA-9BC7-C70D1BDF029B}" sibTransId="{282F05E2-7B99-4DD1-8074-1EABBFD93F47}"/>
    <dgm:cxn modelId="{F79ACA1C-B304-433F-8C1C-814AB1CCF08D}" type="presOf" srcId="{A7C407C2-9455-4D46-8C74-9EC0BA3E6148}" destId="{F8182033-DA23-4AA8-A201-E640A76CE57F}" srcOrd="0" destOrd="0" presId="urn:microsoft.com/office/officeart/2005/8/layout/bProcess3"/>
    <dgm:cxn modelId="{2D52B422-C4CE-49BF-9F56-AF1B3E98E4F9}" type="presOf" srcId="{282F05E2-7B99-4DD1-8074-1EABBFD93F47}" destId="{79F3AD0E-5BCE-42BF-888A-AC6A5379B8C6}" srcOrd="0" destOrd="0" presId="urn:microsoft.com/office/officeart/2005/8/layout/bProcess3"/>
    <dgm:cxn modelId="{3CD8BD24-3D6B-442B-9F8E-76A60943D50A}" type="presOf" srcId="{9558E737-F98A-4FCA-B401-859E07E1ED36}" destId="{2C416CC6-BE5B-4265-88F9-D2804F89D010}" srcOrd="1" destOrd="0" presId="urn:microsoft.com/office/officeart/2005/8/layout/bProcess3"/>
    <dgm:cxn modelId="{B881D926-6C92-4B2E-9D65-DD74E646B714}" type="presOf" srcId="{DA6AB8E6-B364-4C66-A35A-45B484E8CBDC}" destId="{CC07A90C-FB6D-4C4D-BAE3-5DF5DB40358E}" srcOrd="0" destOrd="0" presId="urn:microsoft.com/office/officeart/2005/8/layout/bProcess3"/>
    <dgm:cxn modelId="{326A5C2D-60B0-46BE-BEBE-1924B73D46B0}" type="presOf" srcId="{41F20C7A-7969-4A6A-8186-A729DCF90FCC}" destId="{F573D551-9D70-4C8D-800F-4A3AF1B864A0}" srcOrd="0" destOrd="0" presId="urn:microsoft.com/office/officeart/2005/8/layout/bProcess3"/>
    <dgm:cxn modelId="{6C943B2E-1222-4C04-8DC5-DA6757120405}" type="presOf" srcId="{282F05E2-7B99-4DD1-8074-1EABBFD93F47}" destId="{1C780FFE-7A09-4F9B-82B2-60AACBA0EEAB}" srcOrd="1" destOrd="0" presId="urn:microsoft.com/office/officeart/2005/8/layout/bProcess3"/>
    <dgm:cxn modelId="{3461222F-8759-40B1-86D7-DF0966F3DFBE}" type="presOf" srcId="{50F7B907-E989-4F03-A030-122BDC0341E9}" destId="{3D58B9CA-D21A-490F-A44F-96A709215FCA}" srcOrd="0" destOrd="0" presId="urn:microsoft.com/office/officeart/2005/8/layout/bProcess3"/>
    <dgm:cxn modelId="{6B405132-273B-442D-BDE2-1425BF444312}" type="presOf" srcId="{EC2C56D6-75A5-4EEF-AA3F-702891F83D57}" destId="{E542E999-D025-4BFF-99BE-00703E39376A}" srcOrd="0" destOrd="0" presId="urn:microsoft.com/office/officeart/2005/8/layout/bProcess3"/>
    <dgm:cxn modelId="{2EBB7634-AF9F-4D04-94C0-9B8AAE3C7DD0}" type="presOf" srcId="{844C584E-2A6F-4E80-BFFE-64E2CFFBE1F5}" destId="{05A3331A-22A6-4430-9EA1-77DCDBF17574}" srcOrd="1" destOrd="0" presId="urn:microsoft.com/office/officeart/2005/8/layout/bProcess3"/>
    <dgm:cxn modelId="{B39BAA36-E884-434D-ADAF-3660D90E8DD0}" type="presOf" srcId="{20F2E834-350B-4AED-B51B-64A14FDB5238}" destId="{52C48D57-3164-4667-9517-F73AC3892B67}" srcOrd="1" destOrd="0" presId="urn:microsoft.com/office/officeart/2005/8/layout/bProcess3"/>
    <dgm:cxn modelId="{772ECB36-671F-4A37-87B0-5FAD41958B07}" type="presOf" srcId="{C0E09AD0-F2C6-434D-A95E-65BA610A5BE6}" destId="{3C145045-10DF-40EF-B5B4-EF932273F4DD}" srcOrd="0" destOrd="0" presId="urn:microsoft.com/office/officeart/2005/8/layout/bProcess3"/>
    <dgm:cxn modelId="{DD64533B-56A7-4EF6-A157-3157834FA5A9}" type="presOf" srcId="{3CAECA85-563F-4D8E-9E57-6F92F5057ECD}" destId="{A3782986-9D2E-4BDF-A933-EC4C499B943E}" srcOrd="1" destOrd="0" presId="urn:microsoft.com/office/officeart/2005/8/layout/bProcess3"/>
    <dgm:cxn modelId="{08B6ED3B-DD08-4B43-8B88-E5BE30029DEA}" type="presOf" srcId="{32F0DD45-FE31-4858-9BF9-16B90D712865}" destId="{13993D00-E73F-4157-9A68-0171FFDAA21D}" srcOrd="0" destOrd="0" presId="urn:microsoft.com/office/officeart/2005/8/layout/bProcess3"/>
    <dgm:cxn modelId="{1B820E40-1E1D-4F11-86EE-87DF2A55CF17}" type="presOf" srcId="{4933D1DD-AE09-452D-BF18-67244759BC0B}" destId="{654FB417-16FC-49A9-852F-0C2C98B0AFEB}" srcOrd="0" destOrd="0" presId="urn:microsoft.com/office/officeart/2005/8/layout/bProcess3"/>
    <dgm:cxn modelId="{7C10DC40-F65D-4274-A5E8-C2F69FD11A7F}" srcId="{A7C407C2-9455-4D46-8C74-9EC0BA3E6148}" destId="{2CAF43FF-5C85-4EE1-AA81-45768CE7DCD2}" srcOrd="0" destOrd="0" parTransId="{F6FBE511-B4EC-43CF-9786-7E524BA99577}" sibTransId="{FAC11EE7-0929-48B1-89D2-8905704831AF}"/>
    <dgm:cxn modelId="{F511FE5E-E803-4A30-ACCC-88ADB9633396}" type="presOf" srcId="{C0E09AD0-F2C6-434D-A95E-65BA610A5BE6}" destId="{A580BCE7-B11F-4ACC-B939-F8C82ED16818}" srcOrd="1" destOrd="0" presId="urn:microsoft.com/office/officeart/2005/8/layout/bProcess3"/>
    <dgm:cxn modelId="{44263E62-C095-4ED5-A259-6BD7CA15E1CB}" type="presOf" srcId="{2CAF43FF-5C85-4EE1-AA81-45768CE7DCD2}" destId="{EFEFAC5A-6903-4F2E-B5AD-ECEAE2C6A0FE}" srcOrd="0" destOrd="0" presId="urn:microsoft.com/office/officeart/2005/8/layout/bProcess3"/>
    <dgm:cxn modelId="{59391947-BB6F-446E-9E57-733E870F7CB0}" type="presOf" srcId="{B2B16874-1998-4907-A419-18BC4F679064}" destId="{4570200F-0BE9-4CD8-A972-7054790D066F}" srcOrd="1" destOrd="0" presId="urn:microsoft.com/office/officeart/2005/8/layout/bProcess3"/>
    <dgm:cxn modelId="{0096444E-BE2D-4E0C-964C-846E0BBBDFA0}" srcId="{A7C407C2-9455-4D46-8C74-9EC0BA3E6148}" destId="{55DEE340-57AC-4FB0-883A-2C7BE61D0853}" srcOrd="7" destOrd="0" parTransId="{DE101FB9-965A-4D10-8F5C-944C072FECD2}" sibTransId="{20F2E834-350B-4AED-B51B-64A14FDB5238}"/>
    <dgm:cxn modelId="{78CC7A73-EFAA-431B-86FF-D2F28FDD66DC}" type="presOf" srcId="{8DB7D878-CED7-41C3-8983-611028F245E1}" destId="{A26A8437-6E40-4EA3-ABA4-B72304F4C349}" srcOrd="0" destOrd="0" presId="urn:microsoft.com/office/officeart/2005/8/layout/bProcess3"/>
    <dgm:cxn modelId="{B11F707B-ABF2-4FD3-8B95-DDB5E2914F7D}" srcId="{A7C407C2-9455-4D46-8C74-9EC0BA3E6148}" destId="{DA6AB8E6-B364-4C66-A35A-45B484E8CBDC}" srcOrd="6" destOrd="0" parTransId="{72F9FA0C-E945-484A-AE2F-F294D4D722EB}" sibTransId="{B2B16874-1998-4907-A419-18BC4F679064}"/>
    <dgm:cxn modelId="{C937CA7D-9E97-48EC-A1C2-6FEA719C976D}" type="presOf" srcId="{20F2E834-350B-4AED-B51B-64A14FDB5238}" destId="{81971EB9-D663-469C-8ECE-BC284F1DDAE1}" srcOrd="0" destOrd="0" presId="urn:microsoft.com/office/officeart/2005/8/layout/bProcess3"/>
    <dgm:cxn modelId="{4FC9F092-76CD-4AF0-AC7E-238A85221E3A}" type="presOf" srcId="{93E2500C-715E-40F7-B004-98B346FA9ECE}" destId="{0E6C8115-629C-4945-BDC4-BAC6CB9A2EA2}" srcOrd="0" destOrd="0" presId="urn:microsoft.com/office/officeart/2005/8/layout/bProcess3"/>
    <dgm:cxn modelId="{C0333093-19D6-4808-B345-85F3C7D6C8D2}" type="presOf" srcId="{A22AB8B3-D3DF-4160-B8DD-34A7E6EE40F1}" destId="{9C1A1D7A-53ED-4254-B905-2CB47BC3CABB}" srcOrd="1" destOrd="0" presId="urn:microsoft.com/office/officeart/2005/8/layout/bProcess3"/>
    <dgm:cxn modelId="{3759FC96-0D4D-4500-8615-0CCF4FF7026D}" type="presOf" srcId="{55DEE340-57AC-4FB0-883A-2C7BE61D0853}" destId="{54CC764D-07DD-43B3-ACCE-38CB8630E218}" srcOrd="0" destOrd="0" presId="urn:microsoft.com/office/officeart/2005/8/layout/bProcess3"/>
    <dgm:cxn modelId="{5E91E899-6783-4535-9684-6209536B9DA4}" srcId="{A7C407C2-9455-4D46-8C74-9EC0BA3E6148}" destId="{32F0DD45-FE31-4858-9BF9-16B90D712865}" srcOrd="3" destOrd="0" parTransId="{71E53120-7DDB-47A4-B034-00BEE32A4463}" sibTransId="{41F20C7A-7969-4A6A-8186-A729DCF90FCC}"/>
    <dgm:cxn modelId="{4980B1A0-4F77-4625-92AD-B2E287AC4384}" srcId="{A7C407C2-9455-4D46-8C74-9EC0BA3E6148}" destId="{AA6BCD9B-5267-49FD-BF83-DFA9412A28C5}" srcOrd="11" destOrd="0" parTransId="{8755370D-7BD6-4563-B128-E11FCDE35D4A}" sibTransId="{AA8F18C8-E783-4271-BFF5-ED04C9075685}"/>
    <dgm:cxn modelId="{331FE1A1-D641-4393-B81A-BF8A46861779}" type="presOf" srcId="{FAC11EE7-0929-48B1-89D2-8905704831AF}" destId="{243FDD81-A6F8-4AE3-B14C-38BCF24F0E9E}" srcOrd="0" destOrd="0" presId="urn:microsoft.com/office/officeart/2005/8/layout/bProcess3"/>
    <dgm:cxn modelId="{65C767A5-8FAD-4A24-9922-A84276C8EE5B}" type="presOf" srcId="{7D8DDC60-5811-4B1F-BB42-5E8DC43EDBBF}" destId="{5C95D2EE-F3DB-43BC-AAF7-6D6CE3EDB8F5}" srcOrd="0" destOrd="0" presId="urn:microsoft.com/office/officeart/2005/8/layout/bProcess3"/>
    <dgm:cxn modelId="{213E2BA6-7E08-4951-BE4F-08E2B9A257C3}" type="presOf" srcId="{FAC11EE7-0929-48B1-89D2-8905704831AF}" destId="{2F99EAFC-0A15-408E-838A-991BAE0F969B}" srcOrd="1" destOrd="0" presId="urn:microsoft.com/office/officeart/2005/8/layout/bProcess3"/>
    <dgm:cxn modelId="{B2B8BFA6-54DF-407A-BB0F-597FEBA2DB29}" srcId="{A7C407C2-9455-4D46-8C74-9EC0BA3E6148}" destId="{8DB7D878-CED7-41C3-8983-611028F245E1}" srcOrd="9" destOrd="0" parTransId="{4588FB34-ACAB-4C65-8AC3-342DA9E248E5}" sibTransId="{A22AB8B3-D3DF-4160-B8DD-34A7E6EE40F1}"/>
    <dgm:cxn modelId="{5120AEB1-EFB6-4873-868F-0196E64BA793}" srcId="{A7C407C2-9455-4D46-8C74-9EC0BA3E6148}" destId="{566B3F06-8459-43D8-AF8B-31A0C2AA06FD}" srcOrd="4" destOrd="0" parTransId="{006B0FF0-EB4B-479F-A3BD-49DFC0DA74BF}" sibTransId="{9558E737-F98A-4FCA-B401-859E07E1ED36}"/>
    <dgm:cxn modelId="{DAACA2B2-40AA-40E9-9232-43038DF734E3}" type="presOf" srcId="{EC2C56D6-75A5-4EEF-AA3F-702891F83D57}" destId="{E7D3AF74-4AE7-4406-8904-CD90AC1005D7}" srcOrd="1" destOrd="0" presId="urn:microsoft.com/office/officeart/2005/8/layout/bProcess3"/>
    <dgm:cxn modelId="{AEB43ABE-CBE2-42BF-8EA4-80AD29134391}" type="presOf" srcId="{566B3F06-8459-43D8-AF8B-31A0C2AA06FD}" destId="{BD4A2165-6320-4ED2-9850-A0CD8C9A5934}" srcOrd="0" destOrd="0" presId="urn:microsoft.com/office/officeart/2005/8/layout/bProcess3"/>
    <dgm:cxn modelId="{D31F76C9-C400-4083-ACC5-486664C3EF62}" srcId="{A7C407C2-9455-4D46-8C74-9EC0BA3E6148}" destId="{50F7B907-E989-4F03-A030-122BDC0341E9}" srcOrd="5" destOrd="0" parTransId="{365C0B57-FADB-4F14-A9D0-00BE1FE6D7E9}" sibTransId="{C0E09AD0-F2C6-434D-A95E-65BA610A5BE6}"/>
    <dgm:cxn modelId="{1971B9CA-8E17-4702-8F2B-DD269AD35566}" type="presOf" srcId="{9558E737-F98A-4FCA-B401-859E07E1ED36}" destId="{FDDE4B0C-3475-4124-BC0D-9889B2F9A14E}" srcOrd="0" destOrd="0" presId="urn:microsoft.com/office/officeart/2005/8/layout/bProcess3"/>
    <dgm:cxn modelId="{EADD24D1-7B7F-422A-BB92-27CC9DB0FDEB}" type="presOf" srcId="{844C584E-2A6F-4E80-BFFE-64E2CFFBE1F5}" destId="{63E06674-5E42-49D6-A7E5-AB911CA6BD1A}" srcOrd="0" destOrd="0" presId="urn:microsoft.com/office/officeart/2005/8/layout/bProcess3"/>
    <dgm:cxn modelId="{FC92D9D4-8ABE-46F6-9E06-EEC7601012D1}" type="presOf" srcId="{41F20C7A-7969-4A6A-8186-A729DCF90FCC}" destId="{2645179B-2126-47E1-958B-6E70B720BEDE}" srcOrd="1" destOrd="0" presId="urn:microsoft.com/office/officeart/2005/8/layout/bProcess3"/>
    <dgm:cxn modelId="{D481F1DB-E5CC-4C7C-AF3B-C8C1E98199F4}" srcId="{A7C407C2-9455-4D46-8C74-9EC0BA3E6148}" destId="{7D8DDC60-5811-4B1F-BB42-5E8DC43EDBBF}" srcOrd="1" destOrd="0" parTransId="{61448A7B-5DA7-4876-B5D3-8CF828842221}" sibTransId="{844C584E-2A6F-4E80-BFFE-64E2CFFBE1F5}"/>
    <dgm:cxn modelId="{3F16C1DF-7389-4E0C-8E3B-F684EFED1C79}" type="presOf" srcId="{3CAECA85-563F-4D8E-9E57-6F92F5057ECD}" destId="{C7F6FEE0-7AA3-46DC-8641-E91307DC9F02}" srcOrd="0" destOrd="0" presId="urn:microsoft.com/office/officeart/2005/8/layout/bProcess3"/>
    <dgm:cxn modelId="{481275E5-3E81-49FE-8BA8-1834E4A2332B}" type="presOf" srcId="{5C7E9F0E-23A7-4FE4-81E1-3239B8D4D6A8}" destId="{9BBC0CBA-668C-4B25-8C29-C927974D9892}" srcOrd="0" destOrd="0" presId="urn:microsoft.com/office/officeart/2005/8/layout/bProcess3"/>
    <dgm:cxn modelId="{6957CDEC-EA9B-4E3E-942B-EEF854E454A3}" type="presOf" srcId="{B2B16874-1998-4907-A419-18BC4F679064}" destId="{606DA9D2-3F25-46AA-845B-5BB530FEFCC5}" srcOrd="0" destOrd="0" presId="urn:microsoft.com/office/officeart/2005/8/layout/bProcess3"/>
    <dgm:cxn modelId="{F2A70EFF-0C4D-4E8A-9BAC-F22C5145157C}" srcId="{A7C407C2-9455-4D46-8C74-9EC0BA3E6148}" destId="{93E2500C-715E-40F7-B004-98B346FA9ECE}" srcOrd="10" destOrd="0" parTransId="{F47DF97A-4382-4503-BEB4-7363B3F40BB8}" sibTransId="{3CAECA85-563F-4D8E-9E57-6F92F5057ECD}"/>
    <dgm:cxn modelId="{CA4D1D85-4A77-45A5-9A6C-D985FBC52870}" type="presParOf" srcId="{F8182033-DA23-4AA8-A201-E640A76CE57F}" destId="{EFEFAC5A-6903-4F2E-B5AD-ECEAE2C6A0FE}" srcOrd="0" destOrd="0" presId="urn:microsoft.com/office/officeart/2005/8/layout/bProcess3"/>
    <dgm:cxn modelId="{3B88C4A3-4D50-4EB7-9090-646AE77B12D6}" type="presParOf" srcId="{F8182033-DA23-4AA8-A201-E640A76CE57F}" destId="{243FDD81-A6F8-4AE3-B14C-38BCF24F0E9E}" srcOrd="1" destOrd="0" presId="urn:microsoft.com/office/officeart/2005/8/layout/bProcess3"/>
    <dgm:cxn modelId="{C2EFC8C4-5C36-42D8-A30F-793541F910E2}" type="presParOf" srcId="{243FDD81-A6F8-4AE3-B14C-38BCF24F0E9E}" destId="{2F99EAFC-0A15-408E-838A-991BAE0F969B}" srcOrd="0" destOrd="0" presId="urn:microsoft.com/office/officeart/2005/8/layout/bProcess3"/>
    <dgm:cxn modelId="{5E40CD38-2A06-47AE-9823-88A9C3094A59}" type="presParOf" srcId="{F8182033-DA23-4AA8-A201-E640A76CE57F}" destId="{5C95D2EE-F3DB-43BC-AAF7-6D6CE3EDB8F5}" srcOrd="2" destOrd="0" presId="urn:microsoft.com/office/officeart/2005/8/layout/bProcess3"/>
    <dgm:cxn modelId="{1AEB877B-BEDB-4D0A-AD50-AB6A624E858D}" type="presParOf" srcId="{F8182033-DA23-4AA8-A201-E640A76CE57F}" destId="{63E06674-5E42-49D6-A7E5-AB911CA6BD1A}" srcOrd="3" destOrd="0" presId="urn:microsoft.com/office/officeart/2005/8/layout/bProcess3"/>
    <dgm:cxn modelId="{780A7BF3-A3CE-4D4A-9FEB-C04DC7210C2F}" type="presParOf" srcId="{63E06674-5E42-49D6-A7E5-AB911CA6BD1A}" destId="{05A3331A-22A6-4430-9EA1-77DCDBF17574}" srcOrd="0" destOrd="0" presId="urn:microsoft.com/office/officeart/2005/8/layout/bProcess3"/>
    <dgm:cxn modelId="{CF5F8E00-2206-4846-827E-F58A0BE89769}" type="presParOf" srcId="{F8182033-DA23-4AA8-A201-E640A76CE57F}" destId="{9BBC0CBA-668C-4B25-8C29-C927974D9892}" srcOrd="4" destOrd="0" presId="urn:microsoft.com/office/officeart/2005/8/layout/bProcess3"/>
    <dgm:cxn modelId="{87CF961B-BA4B-40B0-B8AA-8C95AB4C1840}" type="presParOf" srcId="{F8182033-DA23-4AA8-A201-E640A76CE57F}" destId="{79F3AD0E-5BCE-42BF-888A-AC6A5379B8C6}" srcOrd="5" destOrd="0" presId="urn:microsoft.com/office/officeart/2005/8/layout/bProcess3"/>
    <dgm:cxn modelId="{32EE5A60-6475-4C3B-87F5-F0EFF4BFB688}" type="presParOf" srcId="{79F3AD0E-5BCE-42BF-888A-AC6A5379B8C6}" destId="{1C780FFE-7A09-4F9B-82B2-60AACBA0EEAB}" srcOrd="0" destOrd="0" presId="urn:microsoft.com/office/officeart/2005/8/layout/bProcess3"/>
    <dgm:cxn modelId="{50689E92-2489-49B6-ACBC-9BAA257E6DAE}" type="presParOf" srcId="{F8182033-DA23-4AA8-A201-E640A76CE57F}" destId="{13993D00-E73F-4157-9A68-0171FFDAA21D}" srcOrd="6" destOrd="0" presId="urn:microsoft.com/office/officeart/2005/8/layout/bProcess3"/>
    <dgm:cxn modelId="{83DA05F9-B072-4430-9F55-D26DA3800AFB}" type="presParOf" srcId="{F8182033-DA23-4AA8-A201-E640A76CE57F}" destId="{F573D551-9D70-4C8D-800F-4A3AF1B864A0}" srcOrd="7" destOrd="0" presId="urn:microsoft.com/office/officeart/2005/8/layout/bProcess3"/>
    <dgm:cxn modelId="{49BA0FF8-0C26-44AA-940A-226AE2DEC8B9}" type="presParOf" srcId="{F573D551-9D70-4C8D-800F-4A3AF1B864A0}" destId="{2645179B-2126-47E1-958B-6E70B720BEDE}" srcOrd="0" destOrd="0" presId="urn:microsoft.com/office/officeart/2005/8/layout/bProcess3"/>
    <dgm:cxn modelId="{0D5BD18E-00A7-449B-B1A9-06D39FC08210}" type="presParOf" srcId="{F8182033-DA23-4AA8-A201-E640A76CE57F}" destId="{BD4A2165-6320-4ED2-9850-A0CD8C9A5934}" srcOrd="8" destOrd="0" presId="urn:microsoft.com/office/officeart/2005/8/layout/bProcess3"/>
    <dgm:cxn modelId="{F9CB4D92-5761-49FD-A3E6-D2B98BE03531}" type="presParOf" srcId="{F8182033-DA23-4AA8-A201-E640A76CE57F}" destId="{FDDE4B0C-3475-4124-BC0D-9889B2F9A14E}" srcOrd="9" destOrd="0" presId="urn:microsoft.com/office/officeart/2005/8/layout/bProcess3"/>
    <dgm:cxn modelId="{95569A24-9B32-41F4-B864-248B5F253B07}" type="presParOf" srcId="{FDDE4B0C-3475-4124-BC0D-9889B2F9A14E}" destId="{2C416CC6-BE5B-4265-88F9-D2804F89D010}" srcOrd="0" destOrd="0" presId="urn:microsoft.com/office/officeart/2005/8/layout/bProcess3"/>
    <dgm:cxn modelId="{DE1E0B14-B0E7-4B3D-8409-5C3869E8D1BB}" type="presParOf" srcId="{F8182033-DA23-4AA8-A201-E640A76CE57F}" destId="{3D58B9CA-D21A-490F-A44F-96A709215FCA}" srcOrd="10" destOrd="0" presId="urn:microsoft.com/office/officeart/2005/8/layout/bProcess3"/>
    <dgm:cxn modelId="{00E93185-C9AC-48B6-B8F6-450F9B54C538}" type="presParOf" srcId="{F8182033-DA23-4AA8-A201-E640A76CE57F}" destId="{3C145045-10DF-40EF-B5B4-EF932273F4DD}" srcOrd="11" destOrd="0" presId="urn:microsoft.com/office/officeart/2005/8/layout/bProcess3"/>
    <dgm:cxn modelId="{96F1FA71-74B7-4E42-804C-9BA5CA9BB978}" type="presParOf" srcId="{3C145045-10DF-40EF-B5B4-EF932273F4DD}" destId="{A580BCE7-B11F-4ACC-B939-F8C82ED16818}" srcOrd="0" destOrd="0" presId="urn:microsoft.com/office/officeart/2005/8/layout/bProcess3"/>
    <dgm:cxn modelId="{F1ABBAE7-4F04-42C0-B661-EC4EA6AC3D5B}" type="presParOf" srcId="{F8182033-DA23-4AA8-A201-E640A76CE57F}" destId="{CC07A90C-FB6D-4C4D-BAE3-5DF5DB40358E}" srcOrd="12" destOrd="0" presId="urn:microsoft.com/office/officeart/2005/8/layout/bProcess3"/>
    <dgm:cxn modelId="{0BE8BE6F-E7DB-4818-9D4B-66FAA7BD532F}" type="presParOf" srcId="{F8182033-DA23-4AA8-A201-E640A76CE57F}" destId="{606DA9D2-3F25-46AA-845B-5BB530FEFCC5}" srcOrd="13" destOrd="0" presId="urn:microsoft.com/office/officeart/2005/8/layout/bProcess3"/>
    <dgm:cxn modelId="{3341A13C-95F1-4551-A7F1-4288353AEB43}" type="presParOf" srcId="{606DA9D2-3F25-46AA-845B-5BB530FEFCC5}" destId="{4570200F-0BE9-4CD8-A972-7054790D066F}" srcOrd="0" destOrd="0" presId="urn:microsoft.com/office/officeart/2005/8/layout/bProcess3"/>
    <dgm:cxn modelId="{1E9F53D7-E496-4BCE-86E4-5EC6938E5100}" type="presParOf" srcId="{F8182033-DA23-4AA8-A201-E640A76CE57F}" destId="{54CC764D-07DD-43B3-ACCE-38CB8630E218}" srcOrd="14" destOrd="0" presId="urn:microsoft.com/office/officeart/2005/8/layout/bProcess3"/>
    <dgm:cxn modelId="{C031CD32-7473-48FC-889D-47A0D2105ADF}" type="presParOf" srcId="{F8182033-DA23-4AA8-A201-E640A76CE57F}" destId="{81971EB9-D663-469C-8ECE-BC284F1DDAE1}" srcOrd="15" destOrd="0" presId="urn:microsoft.com/office/officeart/2005/8/layout/bProcess3"/>
    <dgm:cxn modelId="{E3F62298-A948-4969-87FB-741133948F3F}" type="presParOf" srcId="{81971EB9-D663-469C-8ECE-BC284F1DDAE1}" destId="{52C48D57-3164-4667-9517-F73AC3892B67}" srcOrd="0" destOrd="0" presId="urn:microsoft.com/office/officeart/2005/8/layout/bProcess3"/>
    <dgm:cxn modelId="{9FC021D6-8ED5-4841-8DB0-6C0B0E3DC507}" type="presParOf" srcId="{F8182033-DA23-4AA8-A201-E640A76CE57F}" destId="{654FB417-16FC-49A9-852F-0C2C98B0AFEB}" srcOrd="16" destOrd="0" presId="urn:microsoft.com/office/officeart/2005/8/layout/bProcess3"/>
    <dgm:cxn modelId="{A2BC4CBA-D98A-48B1-BC87-19CC5B24C6C5}" type="presParOf" srcId="{F8182033-DA23-4AA8-A201-E640A76CE57F}" destId="{E542E999-D025-4BFF-99BE-00703E39376A}" srcOrd="17" destOrd="0" presId="urn:microsoft.com/office/officeart/2005/8/layout/bProcess3"/>
    <dgm:cxn modelId="{B29E44EB-79E8-4A14-A4E2-9A057859C66F}" type="presParOf" srcId="{E542E999-D025-4BFF-99BE-00703E39376A}" destId="{E7D3AF74-4AE7-4406-8904-CD90AC1005D7}" srcOrd="0" destOrd="0" presId="urn:microsoft.com/office/officeart/2005/8/layout/bProcess3"/>
    <dgm:cxn modelId="{EAB8E928-1116-45BE-B38D-C5ADCB73ADC7}" type="presParOf" srcId="{F8182033-DA23-4AA8-A201-E640A76CE57F}" destId="{A26A8437-6E40-4EA3-ABA4-B72304F4C349}" srcOrd="18" destOrd="0" presId="urn:microsoft.com/office/officeart/2005/8/layout/bProcess3"/>
    <dgm:cxn modelId="{CBBA6E20-4596-4AA9-A56F-E898F95B0EC7}" type="presParOf" srcId="{F8182033-DA23-4AA8-A201-E640A76CE57F}" destId="{58CB297D-017F-4FCF-B81E-A9632B54043E}" srcOrd="19" destOrd="0" presId="urn:microsoft.com/office/officeart/2005/8/layout/bProcess3"/>
    <dgm:cxn modelId="{F1BD43D1-C91E-429C-BB64-AE853CCDB83F}" type="presParOf" srcId="{58CB297D-017F-4FCF-B81E-A9632B54043E}" destId="{9C1A1D7A-53ED-4254-B905-2CB47BC3CABB}" srcOrd="0" destOrd="0" presId="urn:microsoft.com/office/officeart/2005/8/layout/bProcess3"/>
    <dgm:cxn modelId="{5F0BD2DF-0A93-4BEB-959B-9EF23C4FDE4D}" type="presParOf" srcId="{F8182033-DA23-4AA8-A201-E640A76CE57F}" destId="{0E6C8115-629C-4945-BDC4-BAC6CB9A2EA2}" srcOrd="20" destOrd="0" presId="urn:microsoft.com/office/officeart/2005/8/layout/bProcess3"/>
    <dgm:cxn modelId="{E9AD10A5-79B4-4B8D-AD8A-4457002C0BAD}" type="presParOf" srcId="{F8182033-DA23-4AA8-A201-E640A76CE57F}" destId="{C7F6FEE0-7AA3-46DC-8641-E91307DC9F02}" srcOrd="21" destOrd="0" presId="urn:microsoft.com/office/officeart/2005/8/layout/bProcess3"/>
    <dgm:cxn modelId="{0FF9464C-185F-455E-AD90-F8B40A2727B7}" type="presParOf" srcId="{C7F6FEE0-7AA3-46DC-8641-E91307DC9F02}" destId="{A3782986-9D2E-4BDF-A933-EC4C499B943E}" srcOrd="0" destOrd="0" presId="urn:microsoft.com/office/officeart/2005/8/layout/bProcess3"/>
    <dgm:cxn modelId="{320AAC55-A91E-4EE3-B03F-152BC761D1C8}" type="presParOf" srcId="{F8182033-DA23-4AA8-A201-E640A76CE57F}" destId="{0DDBCB04-462B-41D1-9A93-8EC3D3E033B7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FDD81-A6F8-4AE3-B14C-38BCF24F0E9E}">
      <dsp:nvSpPr>
        <dsp:cNvPr id="0" name=""/>
        <dsp:cNvSpPr/>
      </dsp:nvSpPr>
      <dsp:spPr>
        <a:xfrm>
          <a:off x="2672229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2866801" y="579012"/>
        <a:ext cx="0" cy="0"/>
      </dsp:txXfrm>
    </dsp:sp>
    <dsp:sp modelId="{EFEFAC5A-6903-4F2E-B5AD-ECEAE2C6A0FE}">
      <dsp:nvSpPr>
        <dsp:cNvPr id="0" name=""/>
        <dsp:cNvSpPr/>
      </dsp:nvSpPr>
      <dsp:spPr>
        <a:xfrm>
          <a:off x="753011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Annotate data</a:t>
          </a:r>
          <a:endParaRPr lang="en-GB" sz="18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53011" y="4917"/>
        <a:ext cx="1921018" cy="1152611"/>
      </dsp:txXfrm>
    </dsp:sp>
    <dsp:sp modelId="{63E06674-5E42-49D6-A7E5-AB911CA6BD1A}">
      <dsp:nvSpPr>
        <dsp:cNvPr id="0" name=""/>
        <dsp:cNvSpPr/>
      </dsp:nvSpPr>
      <dsp:spPr>
        <a:xfrm>
          <a:off x="5035082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229654" y="579012"/>
        <a:ext cx="0" cy="0"/>
      </dsp:txXfrm>
    </dsp:sp>
    <dsp:sp modelId="{5C95D2EE-F3DB-43BC-AAF7-6D6CE3EDB8F5}">
      <dsp:nvSpPr>
        <dsp:cNvPr id="0" name=""/>
        <dsp:cNvSpPr/>
      </dsp:nvSpPr>
      <dsp:spPr>
        <a:xfrm>
          <a:off x="3115864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Filter data 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(0.1- 30 + 50*n Hz notch filter)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15864" y="4917"/>
        <a:ext cx="1921018" cy="1152611"/>
      </dsp:txXfrm>
    </dsp:sp>
    <dsp:sp modelId="{79F3AD0E-5BCE-42BF-888A-AC6A5379B8C6}">
      <dsp:nvSpPr>
        <dsp:cNvPr id="0" name=""/>
        <dsp:cNvSpPr/>
      </dsp:nvSpPr>
      <dsp:spPr>
        <a:xfrm>
          <a:off x="7397935" y="535503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7592507" y="579012"/>
        <a:ext cx="0" cy="0"/>
      </dsp:txXfrm>
    </dsp:sp>
    <dsp:sp modelId="{9BBC0CBA-668C-4B25-8C29-C927974D9892}">
      <dsp:nvSpPr>
        <dsp:cNvPr id="0" name=""/>
        <dsp:cNvSpPr/>
      </dsp:nvSpPr>
      <dsp:spPr>
        <a:xfrm>
          <a:off x="5478717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Epoch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(S</a:t>
          </a:r>
          <a:r>
            <a:rPr lang="en-GB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timulus-locked / response-locked )</a:t>
          </a:r>
        </a:p>
      </dsp:txBody>
      <dsp:txXfrm>
        <a:off x="5478717" y="4917"/>
        <a:ext cx="1921018" cy="1152611"/>
      </dsp:txXfrm>
    </dsp:sp>
    <dsp:sp modelId="{F573D551-9D70-4C8D-800F-4A3AF1B864A0}">
      <dsp:nvSpPr>
        <dsp:cNvPr id="0" name=""/>
        <dsp:cNvSpPr/>
      </dsp:nvSpPr>
      <dsp:spPr>
        <a:xfrm>
          <a:off x="1713520" y="1155729"/>
          <a:ext cx="7088559" cy="41123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080242" y="1359134"/>
        <a:ext cx="0" cy="0"/>
      </dsp:txXfrm>
    </dsp:sp>
    <dsp:sp modelId="{13993D00-E73F-4157-9A68-0171FFDAA21D}">
      <dsp:nvSpPr>
        <dsp:cNvPr id="0" name=""/>
        <dsp:cNvSpPr/>
      </dsp:nvSpPr>
      <dsp:spPr>
        <a:xfrm>
          <a:off x="7841570" y="4917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Bad channels detection &amp; interpolate (SD&gt;50)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841570" y="4917"/>
        <a:ext cx="1921018" cy="1152611"/>
      </dsp:txXfrm>
    </dsp:sp>
    <dsp:sp modelId="{FDDE4B0C-3475-4124-BC0D-9889B2F9A14E}">
      <dsp:nvSpPr>
        <dsp:cNvPr id="0" name=""/>
        <dsp:cNvSpPr/>
      </dsp:nvSpPr>
      <dsp:spPr>
        <a:xfrm>
          <a:off x="2672229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2866801" y="2173457"/>
        <a:ext cx="0" cy="0"/>
      </dsp:txXfrm>
    </dsp:sp>
    <dsp:sp modelId="{BD4A2165-6320-4ED2-9850-A0CD8C9A5934}">
      <dsp:nvSpPr>
        <dsp:cNvPr id="0" name=""/>
        <dsp:cNvSpPr/>
      </dsp:nvSpPr>
      <dsp:spPr>
        <a:xfrm>
          <a:off x="753011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Re-reference the data to CAR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53011" y="1599363"/>
        <a:ext cx="1921018" cy="1152611"/>
      </dsp:txXfrm>
    </dsp:sp>
    <dsp:sp modelId="{3C145045-10DF-40EF-B5B4-EF932273F4DD}">
      <dsp:nvSpPr>
        <dsp:cNvPr id="0" name=""/>
        <dsp:cNvSpPr/>
      </dsp:nvSpPr>
      <dsp:spPr>
        <a:xfrm>
          <a:off x="5035082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229654" y="2173457"/>
        <a:ext cx="0" cy="0"/>
      </dsp:txXfrm>
    </dsp:sp>
    <dsp:sp modelId="{3D58B9CA-D21A-490F-A44F-96A709215FCA}">
      <dsp:nvSpPr>
        <dsp:cNvPr id="0" name=""/>
        <dsp:cNvSpPr/>
      </dsp:nvSpPr>
      <dsp:spPr>
        <a:xfrm>
          <a:off x="3115864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Interpolate bad channels on a trial-by-trial by TBT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15864" y="1599363"/>
        <a:ext cx="1921018" cy="1152611"/>
      </dsp:txXfrm>
    </dsp:sp>
    <dsp:sp modelId="{606DA9D2-3F25-46AA-845B-5BB530FEFCC5}">
      <dsp:nvSpPr>
        <dsp:cNvPr id="0" name=""/>
        <dsp:cNvSpPr/>
      </dsp:nvSpPr>
      <dsp:spPr>
        <a:xfrm>
          <a:off x="7397935" y="2129949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7592507" y="2173457"/>
        <a:ext cx="0" cy="0"/>
      </dsp:txXfrm>
    </dsp:sp>
    <dsp:sp modelId="{CC07A90C-FB6D-4C4D-BAE3-5DF5DB40358E}">
      <dsp:nvSpPr>
        <dsp:cNvPr id="0" name=""/>
        <dsp:cNvSpPr/>
      </dsp:nvSpPr>
      <dsp:spPr>
        <a:xfrm>
          <a:off x="5478717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Mark trials with eyeblinks &amp; artefacts during pulses for rejection (AI)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5478717" y="1599363"/>
        <a:ext cx="1921018" cy="1152611"/>
      </dsp:txXfrm>
    </dsp:sp>
    <dsp:sp modelId="{81971EB9-D663-469C-8ECE-BC284F1DDAE1}">
      <dsp:nvSpPr>
        <dsp:cNvPr id="0" name=""/>
        <dsp:cNvSpPr/>
      </dsp:nvSpPr>
      <dsp:spPr>
        <a:xfrm>
          <a:off x="1713520" y="2750174"/>
          <a:ext cx="7088559" cy="411234"/>
        </a:xfrm>
        <a:custGeom>
          <a:avLst/>
          <a:gdLst/>
          <a:ahLst/>
          <a:cxnLst/>
          <a:rect l="0" t="0" r="0" b="0"/>
          <a:pathLst>
            <a:path>
              <a:moveTo>
                <a:pt x="8757892" y="0"/>
              </a:moveTo>
              <a:lnTo>
                <a:pt x="8757892" y="274742"/>
              </a:lnTo>
              <a:lnTo>
                <a:pt x="0" y="274742"/>
              </a:lnTo>
              <a:lnTo>
                <a:pt x="0" y="515284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080242" y="2953580"/>
        <a:ext cx="0" cy="0"/>
      </dsp:txXfrm>
    </dsp:sp>
    <dsp:sp modelId="{54CC764D-07DD-43B3-ACCE-38CB8630E218}">
      <dsp:nvSpPr>
        <dsp:cNvPr id="0" name=""/>
        <dsp:cNvSpPr/>
      </dsp:nvSpPr>
      <dsp:spPr>
        <a:xfrm>
          <a:off x="7841570" y="1599363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CSD filtering 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841570" y="1599363"/>
        <a:ext cx="1921018" cy="1152611"/>
      </dsp:txXfrm>
    </dsp:sp>
    <dsp:sp modelId="{E542E999-D025-4BFF-99BE-00703E39376A}">
      <dsp:nvSpPr>
        <dsp:cNvPr id="0" name=""/>
        <dsp:cNvSpPr/>
      </dsp:nvSpPr>
      <dsp:spPr>
        <a:xfrm>
          <a:off x="2672229" y="3724394"/>
          <a:ext cx="4244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2906" y="45720"/>
              </a:lnTo>
              <a:lnTo>
                <a:pt x="282906" y="51159"/>
              </a:lnTo>
              <a:lnTo>
                <a:pt x="531613" y="51159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2873078" y="3767903"/>
        <a:ext cx="0" cy="0"/>
      </dsp:txXfrm>
    </dsp:sp>
    <dsp:sp modelId="{654FB417-16FC-49A9-852F-0C2C98B0AFEB}">
      <dsp:nvSpPr>
        <dsp:cNvPr id="0" name=""/>
        <dsp:cNvSpPr/>
      </dsp:nvSpPr>
      <dsp:spPr>
        <a:xfrm>
          <a:off x="753011" y="3193808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Time-frequency analysis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Fieldtrip</a:t>
          </a:r>
          <a:endParaRPr lang="en-GB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53011" y="3193808"/>
        <a:ext cx="1921018" cy="1152611"/>
      </dsp:txXfrm>
    </dsp:sp>
    <dsp:sp modelId="{58CB297D-017F-4FCF-B81E-A9632B54043E}">
      <dsp:nvSpPr>
        <dsp:cNvPr id="0" name=""/>
        <dsp:cNvSpPr/>
      </dsp:nvSpPr>
      <dsp:spPr>
        <a:xfrm>
          <a:off x="5048299" y="3724394"/>
          <a:ext cx="3980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159"/>
              </a:moveTo>
              <a:lnTo>
                <a:pt x="266577" y="51159"/>
              </a:lnTo>
              <a:lnTo>
                <a:pt x="266577" y="45720"/>
              </a:lnTo>
              <a:lnTo>
                <a:pt x="498955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5236592" y="3767903"/>
        <a:ext cx="0" cy="0"/>
      </dsp:txXfrm>
    </dsp:sp>
    <dsp:sp modelId="{A26A8437-6E40-4EA3-ABA4-B72304F4C349}">
      <dsp:nvSpPr>
        <dsp:cNvPr id="0" name=""/>
        <dsp:cNvSpPr/>
      </dsp:nvSpPr>
      <dsp:spPr>
        <a:xfrm>
          <a:off x="3129080" y="3198211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Beta </a:t>
          </a:r>
          <a:r>
            <a:rPr lang="en-US" altLang="zh-CN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power analysis: </a:t>
          </a:r>
          <a:r>
            <a:rPr lang="en-US" altLang="zh-CN" sz="1800" b="0" i="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Morlet</a:t>
          </a:r>
          <a:r>
            <a:rPr lang="en-US" altLang="zh-CN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rPr>
            <a:t> wavelet</a:t>
          </a:r>
          <a:endParaRPr lang="en-GB" sz="1800" b="0" i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29080" y="3198211"/>
        <a:ext cx="1921018" cy="1152611"/>
      </dsp:txXfrm>
    </dsp:sp>
    <dsp:sp modelId="{C7F6FEE0-7AA3-46DC-8641-E91307DC9F02}">
      <dsp:nvSpPr>
        <dsp:cNvPr id="0" name=""/>
        <dsp:cNvSpPr/>
      </dsp:nvSpPr>
      <dsp:spPr>
        <a:xfrm>
          <a:off x="7397935" y="3724394"/>
          <a:ext cx="411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84" y="45720"/>
              </a:lnTo>
            </a:path>
          </a:pathLst>
        </a:custGeom>
        <a:noFill/>
        <a:ln w="12700" cap="flat" cmpd="sng" algn="ctr">
          <a:solidFill>
            <a:sysClr val="windowText" lastClr="000000">
              <a:hueOff val="0"/>
              <a:satOff val="0"/>
              <a:lumOff val="0"/>
              <a:alphaOff val="0"/>
            </a:sys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7592507" y="3767903"/>
        <a:ext cx="0" cy="0"/>
      </dsp:txXfrm>
    </dsp:sp>
    <dsp:sp modelId="{0E6C8115-629C-4945-BDC4-BAC6CB9A2EA2}">
      <dsp:nvSpPr>
        <dsp:cNvPr id="0" name=""/>
        <dsp:cNvSpPr/>
      </dsp:nvSpPr>
      <dsp:spPr>
        <a:xfrm>
          <a:off x="5478717" y="3193808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DV calculation and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Fit Normative model</a:t>
          </a:r>
        </a:p>
      </dsp:txBody>
      <dsp:txXfrm>
        <a:off x="5478717" y="3193808"/>
        <a:ext cx="1921018" cy="1152611"/>
      </dsp:txXfrm>
    </dsp:sp>
    <dsp:sp modelId="{0DDBCB04-462B-41D1-9A93-8EC3D3E033B7}">
      <dsp:nvSpPr>
        <dsp:cNvPr id="0" name=""/>
        <dsp:cNvSpPr/>
      </dsp:nvSpPr>
      <dsp:spPr>
        <a:xfrm>
          <a:off x="7841570" y="3193808"/>
          <a:ext cx="1921018" cy="1152611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905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Group-average plotting</a:t>
          </a:r>
        </a:p>
      </dsp:txBody>
      <dsp:txXfrm>
        <a:off x="7841570" y="3193808"/>
        <a:ext cx="1921018" cy="1152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1T09:49:04.8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0 122,'1'-1,"-1"1,0-1,0 1,1-1,-1 1,0-1,1 1,-1-1,0 1,1-1,-1 1,1 0,-1-1,0 1,1 0,-1-1,1 1,-1 0,1 0,-1-1,1 1,-1 0,1 0,0 0,-1 0,1 0,22-4,-13 2,32-9,0 2,46-5,-56 9,9-1,-19 4,-1-2,41-10,-35 7,13-2,42-3,98 10,-96 3,169-1,-242 0,0-1,15-4,22-1,807 6,-844 1,0 0,15 4,21 1,23 0,-45-3,25 0,-30-3,6-1,1 1,45 8,-47-5,0-1,-1-1,34-3,39 3,-57 4,-25-2,26 1,13 2,-40-3,26 0,56 9,1 0,-75-10,41 8,-43-6,1 0,34 0,-23-3,56 7,-63-5,36-2,-38-1,47 6,64 8,-99-11,66-2,-45-2,-42 0,27-5,13 0,30-6,-67 11,0-1,24-7,-25 6,0-1,0 2,17-1,-8 3,0-2,24-4,-4 1,-32 5,1-1,13-3,35-5,-18 4,-10 1,-1 2,50 3,-19 1,-36-2,0-1,0 2,45 6,-57-4,33-1,-34-1,0-1,27 6,-27-3,0-1,29 0,-27-2,32 5,47 9,97 10,-70-12,-79-9,-3 3,15 0,-6 0,-4 1,11-1,-39-4,28 2,-17-5,-11 0,0 2,1-1,34 7,-37-4,-1-1,0 0,19-2,-16 0,0 1,18 3,-3 0,-1-1,1-2,33-2,-1-1,-23 1,48 2,-55 5,-24-4,1 0,14 1,49-5,55 3,-87 5,-25-3,29 0,-4-2,59 7,-36-4,-46-4,38 6,-30-2,-1-2,1-1,34-3,43 2,-53 6,-25-2,30-1,-50-2,0-1,0 2,0-1,0 1,11 4,-10-3,1-1,17 4,13-1,-11-1,36 0,71 4,-85-4,-1 1,41 2,-60-8,-14 0,0 1,-1 0,1 1,-1 1,26 6,7 3,0-1,0-3,73 3,3 1,64 3,-112-8,3 0,-12-7,71 2,-96 5,-24-4,30 2,-18-3,48 7,-53-6,35 0,-39-2,1 0,31 6,22 2,-18-2,-9-2,13 2,-30-2,0-1,0-1,40-4,-7 0,-2 3,68-2,-94-5,-26 3,1 2,17-2,52-4,-40 2,-3-1,-22 4,29-2,39-2,3 0,-23 8,91-4,-111-3,-25 2,29-1,1326 5,-1361-2,0 0,14-3,20-3,6 1,4 0,3 0,-41 4,26-2,-32 4,0-1,14-3,20-2,3-1,-14 1,49-6,-62 8,39-12,0 1,11-2,13-3,-59 15,-10 2,-1 1,24-1,-15 2,24-4,-24 2,25 0,-24 4,3 0,0-2,48-6,-35 0,-25 6,0-2,27-8,-33 8,1 1,1 0,17-1,9-1,-14 1,0 1,44 2,21 0,-70-6,-15 3,-14 0,8 3,-54-2,51 3,0-1,0 1,0-1,0 1,0 1,0-1,0 1,-8 4,7-2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1T09:49:10.7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0 136,'18'-1,"-1"-1,-1 0,34-11,-31 8,-1 1,38-5,206 8,-131 2,-59 6,-2-1,-30-5,47 7,-43-5,81-2,-53-3,241 2,-302 0,0-1,15-4,22-1,-24 4,0-1,0-1,39-12,-30 7,-17 5,-7 1,0 1,1 0,-1 1,10-1,-5 1,25-5,-8 0,1 1,-16 3,0-1,17 1,-16 2,26-6,-26 4,27-2,-17 4,42-8,-44 5,40 2,-43 1,1 0,35-6,-26 2,0 1,0 2,36 3,-4-1,803-1,-858 1,0 0,16 3,16 2,-21-4,0 1,24 5,16 3,36 2,-10-1,70 12,-60-12,0 0,-23 0,-42-9,83 6,-104-9,1 1,16 4,20 1,1 0,-37-4,0 0,15 0,-13-1,26 5,-6-1,29 7,-44-8,1-1,0 0,19-1,-27-1,1 0,14 3,21 2,-18-5,54 7,-33-4,-37-4,0 1,21 4,-18-3,-1 0,1 0,-1-2,20-1,32 1,-35 6,8 0,16 0,-38-3,29 1,-10-4,58 9,37 6,-95-10,-22-2,29 1,17-5,-51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7T17:11:45.28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641 291,'0'-1,"-1"1,1-1,0 0,-1 1,1-1,-1 1,1-1,-1 1,1-1,-1 1,1-1,-1 1,1-1,-1 1,0 0,1-1,-1 1,0 0,1-1,-1 1,0 0,1 0,-1 0,0 0,0 0,1 0,-2 0,-24-2,23 2,-14-1,0-1,1-1,-1 0,-19-7,26 7,0 2,0-1,-17 1,15 1,0-1,-16-3,6 0,-1 2,0 0,-44 4,14-1,49-1,0 0,0 0,0 1,0-1,0 1,0 0,0 0,0 1,0-1,0 1,1-1,-1 1,0 0,1 1,0-1,0 1,-1-1,1 1,1 0,-1 0,-3 5,-17 18,-31 49,49-63,-1 1,1-1,1 1,1 0,-5 26,5-10,1 0,4 45,-1-16,-1 327,1-372,0-1,4 16,1 3,17 90,-16-91,2-1,16 40,-5-16,12 31,12 23,-38-93,46 94,-36-67,-13-30,2 1,10 20,31 54,13 25,-30-56,6 4,49 63,-67-99,-12-15,0 1,7 16,-9-17,1 0,0-1,1 1,4 7,44 63,-44-68,16 22,50 47,-59-66,1-1,0-1,0 0,1-1,1-1,-1-1,2-1,-1 0,35 6,138 44,-168-50,33 14,18 5,83 14,-130-32,0-2,0-1,1 0,38-1,-50-3,26 4,-26-2,27 0,-7-3,58 9,-68-6,35-2,-36-1,42 6,62 8,-87-10,81-4,-52-2,303 2,-363 0,0-1,14-4,20-1,42-5,25-3,-37 3,9-1,-69 9,25-6,10-3,-15 6,1-1,-1-3,-1 0,38-17,-45 13,0-1,-1-1,0-1,-2-2,31-27,-30 21,0-1,29-39,-41 45,-1-1,-1-1,-1 0,0 0,7-27,-13 31,0-1,2-24,3-13,7-29,-10 49,1-1,15-41,13-30,-26 77,7-34,-6 17,13-73,-20 98,-1 0,0-1,-2 1,-3-42,0 5,2-312,-1 355,-5-28,1 13,-27-153,-6 19,32 142,-1 0,-2 0,-17-34,21 48,-1 0,0 0,-1 1,0 0,-1 0,1 1,-2 0,1 1,-1-1,0 1,-1 1,1 0,-1 0,0 1,-1 1,-19-7,-112-35,-2-2,101 31,31 12,1 0,-1 1,-19-5,-97-22,51 11,-25-5,15 9,60 12,-46-12,60 12,-28-3,26 5,-25-7,-6-4,23 8,-36-15,47 15,-1 2,0-1,-21-1,28 4,-88-9,60 6,1 2,-64 2,32 2,27-2,-56 9,83-7,0 0,0 0,0 1,0 0,1 1,-17 9,-50 20,34-16,-50 24,70-32,-21 10,-53 14,13-7,-2-3,49-12,19-6,1-1,-30 2,-25 6,39-7,18-3,-1 0,-17 1,21-3,0 1,-14 3,-21 2,1 1,35-5,-1 0,-14 0,-33 4,41-3,-26 0,24-2,-1 0,-25 6,16-4,-1-1,-50-3,21 0,-205 1,255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7T17:11:46.8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1433 3509,'1'-58,"-2"-66,-3 102,-1 0,0 1,-17-41,20 59,-48-110,-8-14,15 37,9 13,-59-152,35 82,47 120,-18-35,15 35,-12-35,-44-124,42 114,-8-37,24 68,-2 1,-27-55,26 63,2-1,-15-58,24 77,-18-70,-17-55,6 21,7 24,-22-75,29 114,-14-51,9 34,19 51,-5-30,1 3,-5-27,10 49,-1 1,-1 0,-1 0,-13-32,-29-63,39 96,-10-36,12 33,-14-30,18 45,3 8,0 0,-1 1,1-1,-1 0,-3-4,5 8,0 0,-1-1,1 1,0-1,-1 1,1 0,0-1,-1 1,1 0,-1-1,1 1,-1 0,1 0,-1 0,1-1,-1 1,1 0,-1 0,1 0,-1 0,0 0,1 0,-1 0,1 0,-1 0,1 0,-1 0,1 0,-1 1,1-1,-1 0,1 0,-1 0,1 1,-1-1,1 0,0 1,-1-1,1 0,-1 1,1-1,0 1,-1-1,1 1,-14 14,2 0,0 0,-15 27,3-4,-56 85,12-10,67-110,-1-1,1 1,-1 0,1 0,0 0,-1 5,1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7T17:11:47.8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1,'6'1,"1"0,-1 0,0 0,0 1,0 0,0 0,0 1,0 0,0 0,-1 0,9 7,12 6,-6-3,32 25,3 3,-47-35,1 0,12 15,4 2,-16-15,-1 1,0 0,10 14,-10-12,20 21,-12-15,0 0,16 24,1 3,-28-38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7:36:55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742 148 24575,'-75'-1'0,"-86"3"0,156-1 0,-1-1 0,0 1 0,1 1 0,-1-1 0,0 1 0,1 0 0,0 0 0,-1 1 0,1 0 0,0-1 0,0 2 0,1-1 0,-1 0 0,1 1 0,-6 6 0,2 0 0,0 1 0,0 0 0,1 0 0,1 1 0,-8 18 0,8-21 0,1 0 0,-2 0 0,1 0 0,-1-1 0,0 0 0,-1 0 0,-8 6 0,-24 27 0,30-27 0,0 0 0,1 1 0,0 0 0,1 1 0,-6 19 0,-14 28 0,-23 60 0,48-113 0,-26 94 0,16-54 0,8-31 0,0 0 0,1 0 0,-1 21 0,4 42 0,2-51 0,-2 0 0,-9 62 0,-3-7 0,10-56 0,-12 48 0,9-52 0,1 1 0,1-1 0,0 33 0,5 83 0,1-55 0,-3-52-99,1-2-212,0 1 0,3 0 0,6 37 1,-2-32-91,-2 1 0,-1 57 1,0-7-30,9-5 438,-7-56 40,2 34 0,-6-39-48,2 0 0,8 29 0,0-4 0,8 41 1091,14 46-3989,15 66-1377,-8-47 6503,-32-130-1708,1-1 1,1 0-1,1-1 0,16 24 1,-17-28 466,0 0 1,-1 1-1,10 27 1,-14-30-816,2-1-172,1 0 0,1 0 0,0-1 0,1 0 0,25 26 0,-19-22 0,28 41 0,-11-13 0,2-1 0,2-2 0,49 45 0,-41-43 0,-31-32 0,0-1 0,24 15 0,7 6 0,-27-20 0,0-2 0,1 0 0,28 12 0,-24-13 0,-2-1 0,1-2 0,0-1 0,30 6 0,-31-8 0,0 1 0,0 0 0,-1 2 0,22 10 0,-29-12 0,1 0 0,0-1 0,1 0 0,-1-2 0,1 1 0,29 1 0,23 5 0,0-1-336,0-2-1,1-3 0,83-6 0,-34 0 90,-98 2 97,-1 0 0,1-1 0,-1-1 1,0-1-1,0 0 0,0-1 0,29-12 1,-12 3 216,69-15 0,-69 20-19,0-1 0,40-18 0,-52 19-48,0 0 0,0 2 0,0 0 0,1 2 0,30-2 0,-54 6 0,10-2 0,0-1 0,0 0 0,-1-1 0,1 0 0,-1-1 0,17-10 0,3-1 0,-11 7-3,41-21-79,2 3 0,89-27 0,-135 50-2,0-1 1,0 0 0,0-2 0,-1 0 0,0 0-1,0-2 1,14-10 0,-10 5 83,1 1 0,0 1 0,1 1 0,0 1 0,40-14 0,-47 19-4,0-1 0,0-1 0,17-11 0,12-6 212,-32 18-71,0 0 1,0 0-1,-1-1 0,0 0 0,-1-1 1,14-14-1,-12 12-42,1 0 0,0 1-1,14-8 1,-15 11 81,-1-1-1,1-1 0,-1 0 0,17-18 1,132-147 160,-153 167-336,-1-1 0,0 1 0,-1-1 0,0 0 0,0-1 0,0 1 0,3-11 0,17-29 0,-2 10 0,13-18 0,-30 48 64,-1 0 0,1 0-1,-1-1 1,3-8 0,-5 9-3,2 0 0,-1 0 0,1 0-1,0 1 1,6-9 0,-4 8-61,0-1 0,-1-1 0,-1 1 0,1-1 0,-1 1 0,-1-1 0,0 0 0,0-1 0,3-18 0,-3 13 0,1 0 0,10-25 0,32-85-621,-38 102 559,7-42 1,-6 22 59,2-14 8,7-22-136,-13 57-9,0-1 0,-1 1 0,1-39 0,-6-70 825,-1 53-592,2-335-709,-1 392 615,-1 0 0,-1 1 0,-8-28 0,1 7 0,-3-20-226,-3 1-1,-28-71 1,37 111 398,-7-32-1,11 35 11,-2 1 0,0-1 0,-10-20 1,-23-53-76,29 64-52,-2 0 0,-1 1-1,-23-38 1,28 53-55,1 0 0,0-1 0,1 0 0,1-1 0,-1 1 0,-3-20 0,6 24 14,0 1 0,-1 0 0,0 0 0,0 1 0,0-1 0,0 0-1,-1 1 1,0 0 0,-7-8 0,-6-4 116,-26-19-1,26 23-57,-24-26 0,35 33-72,0 0 0,-1 0 0,1 0 0,-1 1 0,0 0 0,0 0 0,0 1 0,-1 0 0,0 0 0,0 1 0,0 0 0,-16-4 0,-8-2 0,13 4 0,-1 0 0,-32-4 0,31 6 0,1-1 0,0-1 0,1 0 0,-34-15 0,5 2 0,32 12 0,0-1 0,1-1 0,-20-14 0,18 12 0,0 0 0,-19-8 0,26 15 0,0 0 0,-1 0 0,-11-1 0,16 4 0,-1-1 0,1 0 0,0-1 0,0 1 0,0-1 0,0 0 0,0-1 0,0 0 0,1 1 0,-1-2 0,1 1 0,-7-6 0,6 4 0,0-2 0,-1 1 0,0 0 0,0 0 0,-1 1 0,1 0 0,-11-5 0,-241-101 0,179 70-358,63 31 233,0 1 1,-1 0-1,0 1 0,-1 1 0,-26-6 0,-14-1 263,34 8-20,1 1-1,-40-4 1,49 8-41,0-1 0,0 0 0,0-1 0,0-1 0,1 0 0,-1-1 0,-16-9 0,20 10-350,-1-1 0,1 1 0,-1 1 0,-16-2 0,5 2-6553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7:36:57.2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503 387 24575,'0'23'0,"-1"0"0,-1 0 0,-1-1 0,-1 1 0,-1 0 0,-1-1 0,-1 0 0,-16 34 0,1-10-378,3 0 0,-20 75-1,34-102 253,-1 1-1,0-1 1,-2 0 0,0-1-1,-2 0 1,-15 25-1,14-25 127,1 1 0,1 0 0,-10 33 0,-11 24 0,14-41-427,2 1-1,1 0 1,2 1-1,-11 67 1,-10 25 427,5-26 0,15-56 48,7-30 0,0 0-1,-2 24 1,4-14-48,-8 26 0,5-29 0,-4 46 0,-5 62 277,7-80-86,0 59 0,9 303 3116,1-397-3307,0-1 0,1 1 0,1-1 0,0 0 0,1 0 0,1 0 0,0-1 0,1 0 0,1 0 0,14 20 0,8 2 0,-22-29 0,-1 1 0,11 15 0,-2 3 0,-9-14 0,0 0 0,1-1 0,1 0 0,0 0 0,16 15 0,-4-9-164,-2 1-1,0 1 0,29 39 0,-33-41 165,0 1 0,2-2 0,28 25 0,10 9 0,-34-28-135,-12-12-25,1-1-1,-1 0 1,2 0-1,-1-1 0,2-1 1,-1 0-1,1 0 1,15 7-1,-11-7 3,-1 1-1,1 0 1,-1 2-1,-1-1 1,0 2-1,24 25 1,-21-20 100,0-2 1,1 1-1,34 21 0,-3-10-255,-18-11-127,-1 2-1,0 1 0,28 23 1,-34-23 269,0-2 1,1-1 0,50 23-1,16 11-138,207 123 514,-235-140-300,-31-14 508,1-2-1,0-2 0,1-1 0,38 10 0,-40-14 463,-1 2 0,1 0 0,46 28 1,-5-3 97,-60-30-973,0-1 0,1 0 0,0-1 0,0 0 0,0-2 0,0 1 0,27 2 0,14-5 0,-27-1 0,0 1 0,39 7 0,-7 1 0,0-3 0,118-3 0,-121-3 0,-35-1 0,1-1 0,-1-1 0,1 0 0,-1-2 0,38-13 0,-44 10-96,0 0-1,-1-1 1,0-1 0,19-16-1,-13 11-43,23-14 1,-24 16 139,-1-1 0,0-1 0,-2 0 0,1-1 0,-2-1 0,0-1 0,14-21 0,-5 9 0,-15 16-27,-1-1 0,0 1 0,-1-1 1,-1-1-1,0 1 0,-1-1 0,4-19 1,5-9-65,23-45 25,4-11 71,-20 34-5,18-98 0,-32 120 0,2 1 0,3 0 0,26-64 0,-7 48 0,-23 43 0,0 0 0,-1-1 0,8-24 0,-3-4-122,8-56 0,-16 80-287,1 0-1,13-35 0,-9 31 84,8-33 0,-12 31 391,2-6 248,-1-1-1,2-46 1,-6 57-320,9-44 0,-7 43 43,4-40 1,-9 57 16,3-22 7,-2 0 0,-1 0 0,-1 0-1,-1 0 1,-10-43 0,-13-9 59,-23-95-182,46 161 32,-1 0 0,-1 0-1,-1 0 1,0 1 0,0-1 0,-2 1-1,0 1 1,-11-18 0,-3 0 186,2-1 0,1 0 0,2-1 0,-13-36 0,21 49 474,-1-3-293,-17-31 1,21 46-348,0 0 1,-1 0-1,0 0 1,-1 1-1,1 0 1,-15-12-1,-79-72 11,69 59 0,-11-1 0,32 26 0,0-1 0,0 0 0,-12-13 0,3-2-42,10 11-21,-1 0 1,0 1-1,0 0 1,-2 1-1,1 0 1,-1 1-1,0 0 1,-14-8 0,-1 2 62,1-1 0,1-1 0,-44-40 0,-3-3 0,37 31 163,-46-48 0,40 36 14,33 32-163,0-1-1,1 0 1,1 0-1,-1 0 0,2-1 1,-1 0-1,-5-19 1,5 16-16,0 0 1,-1 0 0,0 0 0,-10-12-1,-22-23 2,17 22 0,-23-37 0,36 52 0,-1 0 0,0 0 0,0 1 0,-1 0 0,-20-14 0,-10-11 0,15 10 0,18 16 0,0 1 0,-1 1 0,0 0 0,-1 0 0,0 0 0,0 1 0,-1 1 0,1 0 0,-14-6 0,-16-1 0,-124-39 0,147 47 0,0-2 0,-19-9 0,22 9 0,0 1 0,-1 0 0,-21-5 0,-114-24 0,102 25 0,11 3 0,0 1 0,-45-2 0,-258 8 185,148 1-2850,167-1-3046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7:36:59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1627 358 24575,'-10'0'0,"-24"-1"0,0 2 0,-63 10 0,59-3 0,1 2 0,0 1 0,-62 29 0,-80 50 0,163-82 0,0-1 0,-22 6 0,24-9 0,0 1 0,0 0 0,-25 15 0,-55 36 0,51-32 0,-57 42 0,76-50 0,19-13 0,0 1 0,0-1 0,0 1 0,0 0 0,1 0 0,-1 0 0,-3 6 0,-11 14 0,-1-1 0,-2 0 0,-25 21 0,31-29 0,2 1 0,0 0 0,-20 30 0,-16 21 0,36-50 0,2 0 0,-18 34 0,-7 10 0,26-43 0,0 1 0,2 0 0,0 0 0,-10 36 0,-15 33 0,11-41-352,2 1-1,-26 89 1,37-97 352,2 0 0,1 0 0,-2 77 0,7-90 0,0-1 0,-8 34 0,-3 34 0,-3 17 279,9-78 22,-3 59 0,9-57-188,4 195-50,-1-215-63,1 1 0,6 15 0,4 28 0,-10-36 0,1-1 0,1 0 0,1 0 0,1 0 0,0-1 0,2 0 0,1-1 0,22 37 0,-24-45 0,-1 1 0,7 19 0,13 21 0,-1-10 0,26 37 0,-18-35 0,-13-15 0,28 28 0,-40-48 0,-1 1 0,14 22 0,-15-20 0,1 0 0,10 10 0,-2-7 0,1-1 0,0 0 0,22 13 0,27 24 0,-46-33 0,-1-1 0,30 22 0,-42-35 0,0 0 0,1-1 0,0 0 0,0 0 0,0-1 0,0 0 0,0 0 0,11 2 0,20 4 0,0 2 0,49 21 0,12 3 0,-68-24 0,-15-6 0,0 1 0,0-2 0,0 0 0,26 2 0,73 8 0,-25-2 0,216-8 0,-170-6 0,-73 3-34,77-2-1591,-127-2 1573,-1 0 1,1 0-1,-1-2 1,0 1 0,20-11-1,15-5-828,8-1 705,65-20 245,-95 32-61,-1 0-1,-1-2 1,0-1 0,0-1-1,33-24 1,-12 8-18,-9 7-24,-6 5-55,-1-1 1,-1-2 0,-1-1-1,32-30 1,-35 26 23,2 2 0,0 0 1,55-34-1,-64 44 164,0-1 0,-1 0 1,-1-1-1,-1 0 0,15-20 0,-11 13-175,1 0-1,25-20 0,-26 25 76,-1-1 0,-1 0 0,21-31 0,24-27 0,-42 55 0,0-1 0,30-48 0,-39 57 4,0 0-1,0 1 0,1 0 0,15-12 0,-11 10-90,24-28-1,26-50-758,-40 53 508,60-67 0,-67 85 1258,21-31 0,0-1-282,10-4 1125,-16 19-1412,44-65-1,-71 95-350,0-1 0,1 1 0,1 1 0,-1 0 0,1 0 0,0 0 0,13-7 0,17-15 0,-33 24 0,-1-1 0,1 1 0,-1-1 0,0 0 0,0 0 0,-1-1 0,1 1 0,3-14 0,16-26 0,-11 24 0,0-1 0,15-43 0,-6 13 0,-16 42 0,-1-1 0,-1 1 0,0-1 0,0 0 0,-1 0 0,-1 0 0,0 0 0,0 0 0,-2-16 0,0 19 0,0 1 0,-1-1 0,0 0 0,0 1 0,-1 0 0,0-1 0,0 1 0,-1 0 0,0 1 0,0-1 0,-1 1 0,0-1 0,-8-8 0,10 13 0,-9-11 0,-2 0 0,1 1 0,-2 0 0,0 1 0,0 1 0,-31-17 0,17 13 0,0-2 0,-47-36 0,-46-49 0,103 86-214,-4-5-539,-32-22 0,-26-19 753,21 15 0,-16-9 0,70 52 0,1 0 0,-1-1 0,1 0 0,0 0 0,-9-11 0,10 10 0,0 1 0,-1 0 0,1 0 0,-1 0 0,-1 1 0,-8-7 0,-6 0 0,12 7 0,0 0 0,0-1 0,1 0 0,-1 0 0,1-1 0,-12-12 0,10 7 0,0 1 0,-1 0 0,0 0 0,0 1 0,-1 0 0,0 0 0,0 2 0,-1-1 0,0 1 0,-25-9 0,-1 1 802,-43-25 0,20 9-686,6 4-116,28 13 0,-2 0 0,0 2 0,-37-11 0,24 12 0,0-2 0,-69-33 0,-25-14 0,116 50 0,-1 0 0,0 2 0,0 0 0,-36-7 0,-26-7-11,1-4 0,-121-57 0,139 56-64,49 21-28,1 2 1,-1 0-1,-29-3 0,-16-5-28,-39-7 408,68 14-90,-58-15-1,77 16-186,-172-62 0,165 59 0,-29-5 0,-2-2 0,33 9-341,1 1 0,-1 1-1,-33-2 1,26 4-6485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00B7-349B-F9A1-0523-8FBEBB978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719D5-FD52-D25F-9E46-A5E3678DA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90363-67A6-1AF2-076A-B8746889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DF516-348D-7048-F50C-C91D874A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7ABE4-3E22-E5D1-8FF5-AFEE9C2A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753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9FB1-78D2-A778-910D-50510F1E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2778-AAAD-162F-A3A7-DA659D8A3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68E30-19B7-838F-5820-1527D1A8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C62A-8EAE-1544-2254-B9EB0B27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093EE-A05C-EED5-ACE1-C0075EDB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3620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71085-C3D4-82EC-E79A-BD08DDB05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DA4CF-B966-0EA0-071A-431F47BA9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DB935-ACC0-480D-028A-2E937199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B247-851D-C224-0362-C866467A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B95D2-74C8-87B8-BCF2-C1C910CF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386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7DE0-FD15-16FA-F672-438193B4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CC5B5-5EDB-EE1E-BF56-413F9136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7E0E9-A23D-BEF6-68A0-2381F780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B80D-AE4A-3361-09B2-1E7988B4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C8F57-8E35-DBE1-D4CF-465A316F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D3F1-4296-B9BB-BB44-D02ED8E1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893A2-1DB8-0F50-9AFD-F93E0D10E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B2106-AC19-60FF-4BD0-037C5DE2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7F0E4-5B83-7FC2-2E82-04089C34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FFF02-8FAB-0DF9-240C-D540162A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842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FB1A-59F0-251E-0992-4949B1DA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581F-A68F-150E-1657-3B2ACFC5B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7F3A8-D37C-54F7-0B13-6C2D15FA4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A57FA-C52D-ED0C-5E05-2F9E29FE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3C631-D5A2-53AA-14BB-35287A77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86BD1-B9BD-A083-24F5-D0F4EBDA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065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0016-2CF3-DF53-129C-2C7F1D7B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15595-9338-9574-B062-C7132005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A2E2C-C0E3-EE12-E76F-FEC2DB047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73CA3-6304-7B05-038A-02537EC3B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8F6DE-0908-BAED-D130-B12E97051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86C76-ECE9-897C-0FE6-B9945327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20CD2D-961C-7547-2ABE-45BDB53A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EE1F-B0DA-F647-93D4-CA07D7FE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979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5F349-3DA8-2B6F-2653-C7F4793B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9A737-EE80-A923-7D08-35F92415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0A10F-272E-0764-4EE4-6EBA00FE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0E47B-1400-2AC9-9F0B-C93F395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649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16271-BCD7-325C-2709-6BEB7788D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314F1-7E72-83D2-2375-F79F350D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7D063-2FA5-F956-7B5B-D7A4B42F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596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01DA-6631-8ECD-6205-B3AD1727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289E-E7DB-1784-DDC5-E31D29D58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8C3ED-623C-F033-5454-F323BAD73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C624D-A230-206C-D7DC-460DD802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05270-4AEB-3CA2-6B49-AD6D7E36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6B7A1-DCCE-E5E6-14D0-DCD2059C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3846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4132-04AA-BFF1-8956-0D14C8DC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424AF-F776-7702-D8BB-11427BC34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6AF55-DBFF-8CB9-D18D-A07A6442A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8FAF3-7FDA-37AA-F3C1-78700CBA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C4BC9-3A9D-BF50-A8EA-36C449A6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2AE2E-DD4C-9B20-7954-F158C876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7739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A7678-AF9D-BA75-A62D-BF3AB77F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6AEA3-70BA-DEBA-E58F-EB640CADC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DD83-A744-5191-D477-E5A554F86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B921E4-A5AF-465A-BCAC-1A97C6E4D390}" type="datetimeFigureOut">
              <a:rPr lang="en-IE" smtClean="0"/>
              <a:t>01/10/2024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24B2-40BE-7D33-6D8E-198B32444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0741B-9F45-87F5-A78A-00C1A0CB8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E97DCE-2AB0-47F4-B84F-BCFD89EC3B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0729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3.xml"/><Relationship Id="rId12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customXml" Target="../ink/ink5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1.xml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A85D-E9AB-3697-5BA8-4449D8DE2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RT analysis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ADC7E-AD46-A462-F160-8EDF7D723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6403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CE9D-2A04-61C2-EC0C-9DE34931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D900-D920-9B24-30F8-B80A34819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012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AB36-E6B8-5DA8-230C-3AD2180A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FE47-5596-DDB9-5047-457A0F3E7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19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120D7-6AC9-6CD4-5A6F-9FC3AE2B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2" y="0"/>
            <a:ext cx="98538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3678C1-2DF8-4404-6229-7E29B9AD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479" y="152474"/>
            <a:ext cx="3390014" cy="132556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EMG_onsite</a:t>
            </a:r>
            <a:r>
              <a:rPr lang="en-IE" dirty="0"/>
              <a:t> VS Contrast ***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A7516E-8E68-8582-44A3-F45A4A9B7F24}"/>
                  </a:ext>
                </a:extLst>
              </p14:cNvPr>
              <p14:cNvContentPartPr/>
              <p14:nvPr/>
            </p14:nvContentPartPr>
            <p14:xfrm>
              <a:off x="1629205" y="289846"/>
              <a:ext cx="5118120" cy="171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A7516E-8E68-8582-44A3-F45A4A9B7F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1205" y="254206"/>
                <a:ext cx="5153760" cy="2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45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EC93-8CD6-97E1-65EE-8071EA91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70"/>
            <a:ext cx="10515600" cy="804456"/>
          </a:xfrm>
        </p:spPr>
        <p:txBody>
          <a:bodyPr/>
          <a:lstStyle/>
          <a:p>
            <a:r>
              <a:rPr lang="en-IE" dirty="0"/>
              <a:t>MT vs Muscle ***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22862-48F4-F631-9FDC-D42CD8D6D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81" y="1253331"/>
            <a:ext cx="11272284" cy="4351338"/>
          </a:xfrm>
        </p:spPr>
        <p:txBody>
          <a:bodyPr numCol="2">
            <a:noAutofit/>
          </a:bodyPr>
          <a:lstStyle/>
          <a:p>
            <a:r>
              <a:rPr lang="en-IE" sz="1100" dirty="0"/>
              <a:t>Linear mixed-effects model fit by ML</a:t>
            </a:r>
          </a:p>
          <a:p>
            <a:endParaRPr lang="en-IE" sz="1100" dirty="0"/>
          </a:p>
          <a:p>
            <a:r>
              <a:rPr lang="en-IE" sz="1100" dirty="0"/>
              <a:t>Model information:</a:t>
            </a:r>
          </a:p>
          <a:p>
            <a:r>
              <a:rPr lang="en-IE" sz="1100" dirty="0"/>
              <a:t>    Number of observations            5503</a:t>
            </a:r>
          </a:p>
          <a:p>
            <a:r>
              <a:rPr lang="en-IE" sz="1100" dirty="0"/>
              <a:t>    Fixed effects coefficients           2</a:t>
            </a:r>
          </a:p>
          <a:p>
            <a:r>
              <a:rPr lang="en-IE" sz="1100" dirty="0"/>
              <a:t>    Random effects coefficients         12</a:t>
            </a:r>
          </a:p>
          <a:p>
            <a:r>
              <a:rPr lang="en-IE" sz="1100" dirty="0"/>
              <a:t>    Covariance parameters                4</a:t>
            </a:r>
          </a:p>
          <a:p>
            <a:endParaRPr lang="en-IE" sz="1100" dirty="0"/>
          </a:p>
          <a:p>
            <a:r>
              <a:rPr lang="en-IE" sz="1100" dirty="0"/>
              <a:t>Formula:</a:t>
            </a:r>
          </a:p>
          <a:p>
            <a:r>
              <a:rPr lang="en-IE" sz="1100" dirty="0"/>
              <a:t>    MT ~ 1 + Muscle + (1 + Block | Sub)</a:t>
            </a:r>
          </a:p>
          <a:p>
            <a:endParaRPr lang="en-IE" sz="1100" dirty="0"/>
          </a:p>
          <a:p>
            <a:r>
              <a:rPr lang="en-IE" sz="1100" dirty="0"/>
              <a:t>Model fit statistics:</a:t>
            </a:r>
          </a:p>
          <a:p>
            <a:r>
              <a:rPr lang="en-IE" sz="1100" dirty="0"/>
              <a:t>    AIC       BIC       </a:t>
            </a:r>
            <a:r>
              <a:rPr lang="en-IE" sz="1100" dirty="0" err="1"/>
              <a:t>LogLikelihood</a:t>
            </a:r>
            <a:r>
              <a:rPr lang="en-IE" sz="1100" dirty="0"/>
              <a:t>    Deviance</a:t>
            </a:r>
          </a:p>
          <a:p>
            <a:r>
              <a:rPr lang="en-IE" sz="1100" dirty="0"/>
              <a:t>    -18561    -18522    9286.7           -18573  </a:t>
            </a:r>
          </a:p>
          <a:p>
            <a:endParaRPr lang="en-IE" sz="1100" dirty="0"/>
          </a:p>
          <a:p>
            <a:r>
              <a:rPr lang="en-IE" sz="1100" dirty="0"/>
              <a:t>Fixed effects coefficients (95% CIs):</a:t>
            </a:r>
          </a:p>
          <a:p>
            <a:r>
              <a:rPr lang="en-IE" sz="1100" dirty="0"/>
              <a:t>    Name                   Estimate       SE            </a:t>
            </a:r>
            <a:r>
              <a:rPr lang="en-IE" sz="1100" dirty="0" err="1"/>
              <a:t>tStat</a:t>
            </a:r>
            <a:r>
              <a:rPr lang="en-IE" sz="1100" dirty="0"/>
              <a:t>      DF      </a:t>
            </a:r>
            <a:r>
              <a:rPr lang="en-IE" sz="1100" dirty="0" err="1"/>
              <a:t>pValue</a:t>
            </a:r>
            <a:r>
              <a:rPr lang="en-IE" sz="1100" dirty="0"/>
              <a:t>     </a:t>
            </a:r>
          </a:p>
          <a:p>
            <a:r>
              <a:rPr lang="en-IE" sz="1100" dirty="0"/>
              <a:t>    {'(Intercept)'}            0.10857     0.0049235     22.052    5501    2.4659e-103</a:t>
            </a:r>
          </a:p>
          <a:p>
            <a:r>
              <a:rPr lang="en-IE" sz="1100" dirty="0"/>
              <a:t>    {'Muscle'     }        -0.00077183    3.0089e-05    -25.651    5501    3.5904e-137</a:t>
            </a:r>
          </a:p>
          <a:p>
            <a:endParaRPr lang="en-IE" sz="1100" dirty="0"/>
          </a:p>
          <a:p>
            <a:endParaRPr lang="en-IE" sz="1100" dirty="0"/>
          </a:p>
          <a:p>
            <a:r>
              <a:rPr lang="en-IE" sz="1100" dirty="0"/>
              <a:t>    Lower          Upper      </a:t>
            </a:r>
          </a:p>
          <a:p>
            <a:r>
              <a:rPr lang="en-IE" sz="1100" dirty="0"/>
              <a:t>        0.09892        0.11822</a:t>
            </a:r>
          </a:p>
          <a:p>
            <a:r>
              <a:rPr lang="en-IE" sz="1100" dirty="0"/>
              <a:t>    -0.00083082    -0.00071284</a:t>
            </a:r>
          </a:p>
          <a:p>
            <a:endParaRPr lang="en-IE" sz="1100" dirty="0"/>
          </a:p>
          <a:p>
            <a:r>
              <a:rPr lang="en-IE" sz="1100" dirty="0"/>
              <a:t>Random effects covariance parameters (95% CIs):</a:t>
            </a:r>
          </a:p>
          <a:p>
            <a:r>
              <a:rPr lang="en-IE" sz="1100" dirty="0"/>
              <a:t>Group: Sub (6 Levels)</a:t>
            </a:r>
          </a:p>
          <a:p>
            <a:r>
              <a:rPr lang="en-IE" sz="1100" dirty="0"/>
              <a:t>    Name1                  Name2                  Type            Estimate </a:t>
            </a:r>
          </a:p>
          <a:p>
            <a:r>
              <a:rPr lang="en-IE" sz="1100" dirty="0"/>
              <a:t>    {'(Intercept)'}        {'(Intercept)'}        {'std' }         0.013037</a:t>
            </a:r>
          </a:p>
          <a:p>
            <a:r>
              <a:rPr lang="en-IE" sz="1100" dirty="0"/>
              <a:t>    {'Block'      }        {'(Intercept)'}        {'</a:t>
            </a:r>
            <a:r>
              <a:rPr lang="en-IE" sz="1100" dirty="0" err="1"/>
              <a:t>corr</a:t>
            </a:r>
            <a:r>
              <a:rPr lang="en-IE" sz="1100" dirty="0"/>
              <a:t>'}         -0.43572</a:t>
            </a:r>
          </a:p>
          <a:p>
            <a:r>
              <a:rPr lang="en-IE" sz="1100" dirty="0"/>
              <a:t>    {'Block'      }        {'Block'      }        {'std' }        0.0026828</a:t>
            </a:r>
          </a:p>
          <a:p>
            <a:endParaRPr lang="en-IE" sz="1100" dirty="0"/>
          </a:p>
          <a:p>
            <a:endParaRPr lang="en-IE" sz="1100" dirty="0"/>
          </a:p>
          <a:p>
            <a:r>
              <a:rPr lang="en-IE" sz="1100" dirty="0"/>
              <a:t>    Lower        Upper    </a:t>
            </a:r>
          </a:p>
          <a:p>
            <a:r>
              <a:rPr lang="en-IE" sz="1100" dirty="0"/>
              <a:t>    0.0071425     0.023796</a:t>
            </a:r>
          </a:p>
          <a:p>
            <a:r>
              <a:rPr lang="en-IE" sz="1100" dirty="0"/>
              <a:t>     -0.86447      0.36003</a:t>
            </a:r>
          </a:p>
          <a:p>
            <a:r>
              <a:rPr lang="en-IE" sz="1100" dirty="0"/>
              <a:t>    0.0014731    0.0048858</a:t>
            </a:r>
          </a:p>
          <a:p>
            <a:endParaRPr lang="en-IE" sz="1100" dirty="0"/>
          </a:p>
          <a:p>
            <a:r>
              <a:rPr lang="en-IE" sz="1100" dirty="0"/>
              <a:t>Group: Error</a:t>
            </a:r>
          </a:p>
          <a:p>
            <a:r>
              <a:rPr lang="en-IE" sz="1100" dirty="0"/>
              <a:t>    Name               Estimate    Lower       Upper   </a:t>
            </a:r>
          </a:p>
          <a:p>
            <a:r>
              <a:rPr lang="en-IE" sz="1100" dirty="0"/>
              <a:t>    {'Res Std'}        0.044584    0.043758    0.045426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FE9082-ECE5-262A-53A5-391F27E2B701}"/>
                  </a:ext>
                </a:extLst>
              </p14:cNvPr>
              <p14:cNvContentPartPr/>
              <p14:nvPr/>
            </p14:nvContentPartPr>
            <p14:xfrm>
              <a:off x="1039885" y="3794806"/>
              <a:ext cx="2140920" cy="105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FE9082-ECE5-262A-53A5-391F27E2B7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1885" y="3759166"/>
                <a:ext cx="2176560" cy="17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82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CA29F-3DAE-4F0B-04A7-655665D1A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C68725D-77F9-7A23-AAB4-D95156C0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BF9DE-89D9-D7D0-6D67-6EEEC743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47"/>
            <a:ext cx="12192000" cy="62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3FF0-036C-A4A4-3A9D-A7F35C9E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ICA move ahead (0.01 low pass? ICA </a:t>
            </a:r>
            <a:r>
              <a:rPr lang="en-US" altLang="zh-CN"/>
              <a:t>move forward)</a:t>
            </a:r>
            <a:endParaRPr lang="en-IE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625F7A3-48B7-C857-1D26-7E87927876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040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A38E3D-3AB2-622B-4EAC-79ED025B51E9}"/>
                  </a:ext>
                </a:extLst>
              </p14:cNvPr>
              <p14:cNvContentPartPr/>
              <p14:nvPr/>
            </p14:nvContentPartPr>
            <p14:xfrm>
              <a:off x="6507925" y="3375046"/>
              <a:ext cx="1506240" cy="1054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A38E3D-3AB2-622B-4EAC-79ED025B51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9925" y="3339406"/>
                <a:ext cx="1541880" cy="11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116614-F0E2-C5FD-1A29-3D17F55574FC}"/>
                  </a:ext>
                </a:extLst>
              </p14:cNvPr>
              <p14:cNvContentPartPr/>
              <p14:nvPr/>
            </p14:nvContentPartPr>
            <p14:xfrm>
              <a:off x="5945605" y="2446606"/>
              <a:ext cx="516240" cy="126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116614-F0E2-C5FD-1A29-3D17F55574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27965" y="2410966"/>
                <a:ext cx="551880" cy="13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FB94CA-75C7-0F5E-1F39-78A535F0CCB6}"/>
                  </a:ext>
                </a:extLst>
              </p14:cNvPr>
              <p14:cNvContentPartPr/>
              <p14:nvPr/>
            </p14:nvContentPartPr>
            <p14:xfrm>
              <a:off x="6097165" y="2413486"/>
              <a:ext cx="172080" cy="14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FB94CA-75C7-0F5E-1F39-78A535F0CC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9525" y="2377846"/>
                <a:ext cx="20772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76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21D0-C11D-F420-B64D-E83D667A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 update </a:t>
            </a:r>
            <a:r>
              <a:rPr lang="en-IE" altLang="zh-CN" dirty="0"/>
              <a:t>on</a:t>
            </a:r>
            <a:r>
              <a:rPr lang="zh-CN" altLang="en-US" dirty="0"/>
              <a:t> </a:t>
            </a:r>
            <a:r>
              <a:rPr lang="en-IE" altLang="zh-CN" dirty="0" err="1"/>
              <a:t>EoL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ADCB-EA05-3B7B-C287-0D2B65070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Some people not have MB??</a:t>
            </a:r>
          </a:p>
          <a:p>
            <a:r>
              <a:rPr lang="en-IE" dirty="0"/>
              <a:t>Mu</a:t>
            </a:r>
            <a:r>
              <a:rPr lang="zh-CN" altLang="en-US" dirty="0"/>
              <a:t> </a:t>
            </a:r>
            <a:r>
              <a:rPr lang="en-IE" altLang="zh-CN" dirty="0"/>
              <a:t>+</a:t>
            </a:r>
            <a:r>
              <a:rPr lang="zh-CN" altLang="en-US" dirty="0"/>
              <a:t> </a:t>
            </a:r>
            <a:r>
              <a:rPr lang="en-IE" altLang="zh-CN" dirty="0"/>
              <a:t>beta</a:t>
            </a:r>
            <a:r>
              <a:rPr lang="zh-CN" altLang="en-US" dirty="0"/>
              <a:t> </a:t>
            </a:r>
            <a:r>
              <a:rPr lang="en-IE" altLang="zh-CN" dirty="0"/>
              <a:t>more</a:t>
            </a:r>
            <a:r>
              <a:rPr lang="zh-CN" altLang="en-US" dirty="0"/>
              <a:t> </a:t>
            </a:r>
            <a:r>
              <a:rPr lang="en-IE" altLang="zh-CN"/>
              <a:t>clear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1395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0336-C93D-9755-69F2-89881AC1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P6 (too front? Amplitude not around 6)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6BB53A-E97B-354D-CC41-A9817D28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8" y="2258090"/>
            <a:ext cx="7544567" cy="38331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D4764B-D669-B674-7351-2AAA17C6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242" y="2566433"/>
            <a:ext cx="4914013" cy="36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9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9B4BD59-4270-4352-E9A6-EEE5FFEB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8" y="2186601"/>
            <a:ext cx="8311116" cy="4222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667DA-4A96-D9D2-2BE9-304B3E1C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BD4C9A-8E6C-6E91-2F72-ADA5F9CBBFC8}"/>
              </a:ext>
            </a:extLst>
          </p:cNvPr>
          <p:cNvGrpSpPr/>
          <p:nvPr/>
        </p:nvGrpSpPr>
        <p:grpSpPr>
          <a:xfrm>
            <a:off x="4528047" y="3337811"/>
            <a:ext cx="3139560" cy="1565640"/>
            <a:chOff x="4528047" y="3337811"/>
            <a:chExt cx="3139560" cy="15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5FCA9A-FD73-4147-613A-4CD5384C7F7B}"/>
                    </a:ext>
                  </a:extLst>
                </p14:cNvPr>
                <p14:cNvContentPartPr/>
                <p14:nvPr/>
              </p14:nvContentPartPr>
              <p14:xfrm>
                <a:off x="4528047" y="3401891"/>
                <a:ext cx="1491480" cy="1501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5FCA9A-FD73-4147-613A-4CD5384C7F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21927" y="3395771"/>
                  <a:ext cx="150372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DEBD18-D93A-1498-8298-B23B2F611802}"/>
                    </a:ext>
                  </a:extLst>
                </p14:cNvPr>
                <p14:cNvContentPartPr/>
                <p14:nvPr/>
              </p14:nvContentPartPr>
              <p14:xfrm>
                <a:off x="6304647" y="3337811"/>
                <a:ext cx="1362960" cy="156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DEBD18-D93A-1498-8298-B23B2F6118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98527" y="3331691"/>
                  <a:ext cx="1375200" cy="1576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E67D6E2-FA67-3B85-AF6C-8857A2461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382" y="3104855"/>
            <a:ext cx="4276060" cy="32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8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0EE4A3C-1CDD-25D8-70B9-BA0CD6EC6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8019"/>
            <a:ext cx="7948058" cy="4038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6E024-7FB3-BA32-54AC-02EC5248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P4 (not </a:t>
            </a:r>
            <a:r>
              <a:rPr lang="en-IE" dirty="0" err="1"/>
              <a:t>observious</a:t>
            </a:r>
            <a:r>
              <a:rPr lang="en-IE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FD22F3-FD6D-437C-4320-590463460118}"/>
                  </a:ext>
                </a:extLst>
              </p14:cNvPr>
              <p14:cNvContentPartPr/>
              <p14:nvPr/>
            </p14:nvContentPartPr>
            <p14:xfrm>
              <a:off x="5719287" y="3805451"/>
              <a:ext cx="1501920" cy="1373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FD22F3-FD6D-437C-4320-5904634601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3167" y="3799331"/>
                <a:ext cx="1514160" cy="138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11F6733-F3BC-DE18-C635-44B58C984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035" y="2857980"/>
            <a:ext cx="4846527" cy="36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21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RT analysis</vt:lpstr>
      <vt:lpstr>EMG_onsite VS Contrast ***</vt:lpstr>
      <vt:lpstr>MT vs Muscle ***  </vt:lpstr>
      <vt:lpstr>PowerPoint Presentation</vt:lpstr>
      <vt:lpstr>ICA move ahead (0.01 low pass? ICA move forward)</vt:lpstr>
      <vt:lpstr>MB analysis update on EoL</vt:lpstr>
      <vt:lpstr>P6 (too front? Amplitude not around 6)</vt:lpstr>
      <vt:lpstr>P2</vt:lpstr>
      <vt:lpstr>P4 (not observious)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13</cp:revision>
  <dcterms:created xsi:type="dcterms:W3CDTF">2024-09-18T13:59:44Z</dcterms:created>
  <dcterms:modified xsi:type="dcterms:W3CDTF">2024-10-01T09:56:10Z</dcterms:modified>
</cp:coreProperties>
</file>